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diagrams/quickStyle39.xml" ContentType="application/vnd.openxmlformats-officedocument.drawingml.diagramStyl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layout39.xml" ContentType="application/vnd.openxmlformats-officedocument.drawingml.diagramLayout+xml"/>
  <Override PartName="/ppt/diagrams/drawing18.xml" ContentType="application/vnd.ms-office.drawingml.diagramDrawing+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diagrams/colors49.xml" ContentType="application/vnd.openxmlformats-officedocument.drawingml.diagramColors+xml"/>
  <Override PartName="/ppt/diagrams/drawing43.xml" ContentType="application/vnd.ms-office.drawingml.diagramDrawing+xml"/>
  <Override PartName="/ppt/diagrams/quickStyle31.xml" ContentType="application/vnd.openxmlformats-officedocument.drawingml.diagramStyle+xml"/>
  <Override PartName="/ppt/diagrams/colors38.xml" ContentType="application/vnd.openxmlformats-officedocument.drawingml.diagramColors+xml"/>
  <Override PartName="/ppt/diagrams/quickStyle42.xml" ContentType="application/vnd.openxmlformats-officedocument.drawingml.diagramStyle+xml"/>
  <Override PartName="/ppt/diagrams/drawing32.xml" ContentType="application/vnd.ms-office.drawingml.diagramDrawing+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quickStyle20.xml" ContentType="application/vnd.openxmlformats-officedocument.drawingml.diagramStyle+xml"/>
  <Override PartName="/ppt/diagrams/colors27.xml" ContentType="application/vnd.openxmlformats-officedocument.drawingml.diagramColors+xml"/>
  <Override PartName="/ppt/diagrams/data29.xml" ContentType="application/vnd.openxmlformats-officedocument.drawingml.diagramData+xml"/>
  <Override PartName="/ppt/diagrams/layout42.xml" ContentType="application/vnd.openxmlformats-officedocument.drawingml.diagramLayout+xml"/>
  <Override PartName="/ppt/diagrams/drawing21.xml" ContentType="application/vnd.ms-office.drawingml.diagramDrawing+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colors16.xml" ContentType="application/vnd.openxmlformats-officedocument.drawingml.diagramColors+xml"/>
  <Override PartName="/ppt/diagrams/data18.xml" ContentType="application/vnd.openxmlformats-officedocument.drawingml.diagramData+xml"/>
  <Override PartName="/ppt/diagrams/layout31.xml" ContentType="application/vnd.openxmlformats-officedocument.drawingml.diagramLayout+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layout20.xml" ContentType="application/vnd.openxmlformats-officedocument.drawingml.diagramLayout+xml"/>
  <Override PartName="/ppt/diagrams/colors41.xml" ContentType="application/vnd.openxmlformats-officedocument.drawingml.diagramColors+xml"/>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32.xml" ContentType="application/vnd.openxmlformats-officedocument.drawingml.diagramData+xml"/>
  <Override PartName="/ppt/diagrams/data43.xml" ContentType="application/vnd.openxmlformats-officedocument.drawingml.diagramData+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diagrams/quickStyle47.xml" ContentType="application/vnd.openxmlformats-officedocument.drawingml.diagramStyle+xml"/>
  <Default Extension="emf" ContentType="image/x-emf"/>
  <Override PartName="/ppt/diagrams/drawing48.xml" ContentType="application/vnd.ms-office.drawingml.diagramDrawing+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36.xml" ContentType="application/vnd.openxmlformats-officedocument.drawingml.diagramStyle+xml"/>
  <Override PartName="/docProps/app.xml" ContentType="application/vnd.openxmlformats-officedocument.extended-properties+xml"/>
  <Override PartName="/ppt/diagrams/drawing37.xml" ContentType="application/vnd.ms-office.drawingml.diagramDrawing+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quickStyle25.xml" ContentType="application/vnd.openxmlformats-officedocument.drawingml.diagramStyle+xml"/>
  <Override PartName="/ppt/diagrams/layout36.xml" ContentType="application/vnd.openxmlformats-officedocument.drawingml.diagramLayout+xml"/>
  <Override PartName="/ppt/diagrams/layout47.xml" ContentType="application/vnd.openxmlformats-officedocument.drawingml.diagramLayout+xml"/>
  <Override PartName="/ppt/diagrams/drawing26.xml" ContentType="application/vnd.ms-office.drawingml.diagramDrawing+xml"/>
  <Override PartName="/ppt/diagrams/drawing15.xml" ContentType="application/vnd.ms-office.drawingml.diagramDrawing+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quickStyle50.xml" ContentType="application/vnd.openxmlformats-officedocument.drawingml.diagramStyle+xml"/>
  <Override PartName="/ppt/diagrams/drawing8.xml" ContentType="application/vnd.ms-office.drawingml.diagramDrawing+xml"/>
  <Override PartName="/ppt/slides/slide108.xml" ContentType="application/vnd.openxmlformats-officedocument.presentationml.slide+xml"/>
  <Override PartName="/ppt/diagrams/quickStyle8.xml" ContentType="application/vnd.openxmlformats-officedocument.drawingml.diagramStyle+xml"/>
  <Override PartName="/ppt/diagrams/layout14.xml" ContentType="application/vnd.openxmlformats-officedocument.drawingml.diagramLayout+xml"/>
  <Override PartName="/ppt/diagrams/colors35.xml" ContentType="application/vnd.openxmlformats-officedocument.drawingml.diagramColors+xml"/>
  <Override PartName="/ppt/diagrams/colors46.xml" ContentType="application/vnd.openxmlformats-officedocument.drawingml.diagramColors+xml"/>
  <Override PartName="/ppt/diagrams/data48.xml" ContentType="application/vnd.openxmlformats-officedocument.drawingml.diagramData+xml"/>
  <Override PartName="/ppt/diagrams/drawing40.xml" ContentType="application/vnd.ms-office.drawingml.diagramDrawing+xml"/>
  <Override PartName="/ppt/slides/slide49.xml" ContentType="application/vnd.openxmlformats-officedocument.presentationml.slide+xml"/>
  <Override PartName="/ppt/slides/slide96.xml" ContentType="application/vnd.openxmlformats-officedocument.presentationml.slide+xml"/>
  <Override PartName="/ppt/diagrams/colors24.xml" ContentType="application/vnd.openxmlformats-officedocument.drawingml.diagramColors+xml"/>
  <Override PartName="/ppt/diagrams/data37.xml" ContentType="application/vnd.openxmlformats-officedocument.drawingml.diagramData+xml"/>
  <Override PartName="/ppt/diagrams/layout50.xml" ContentType="application/vnd.openxmlformats-officedocument.drawingml.diagramLayout+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diagrams/quickStyle19.xml" ContentType="application/vnd.openxmlformats-officedocument.drawingml.diagramStyle+xml"/>
  <Override PartName="/ppt/diagrams/data40.xml" ContentType="application/vnd.openxmlformats-officedocument.drawingml.diagramData+xml"/>
  <Override PartName="/ppt/slides/slide41.xml" ContentType="application/vnd.openxmlformats-officedocument.presentationml.slide+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quickStyle44.xml" ContentType="application/vnd.openxmlformats-officedocument.drawingml.diagramStyle+xml"/>
  <Override PartName="/ppt/diagrams/drawing34.xml" ContentType="application/vnd.ms-office.drawingml.diagramDrawing+xml"/>
  <Override PartName="/ppt/diagrams/drawing45.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quickStyle22.xml" ContentType="application/vnd.openxmlformats-officedocument.drawingml.diagramStyle+xml"/>
  <Override PartName="/ppt/diagrams/colors29.xml" ContentType="application/vnd.openxmlformats-officedocument.drawingml.diagramColors+xml"/>
  <Override PartName="/ppt/diagrams/layout44.xml" ContentType="application/vnd.openxmlformats-officedocument.drawingml.diagramLayout+xml"/>
  <Override PartName="/ppt/diagrams/drawing23.xml" ContentType="application/vnd.ms-office.drawingml.diagramDrawing+xml"/>
  <Override PartName="/ppt/slides/slide79.xml" ContentType="application/vnd.openxmlformats-officedocument.presentationml.slide+xml"/>
  <Override PartName="/ppt/diagrams/colors6.xml" ContentType="application/vnd.openxmlformats-officedocument.drawingml.diagramColors+xml"/>
  <Override PartName="/ppt/diagrams/quickStyle11.xml" ContentType="application/vnd.openxmlformats-officedocument.drawingml.diagramStyle+xml"/>
  <Override PartName="/ppt/diagrams/colors18.xml" ContentType="application/vnd.openxmlformats-officedocument.drawingml.diagramColors+xml"/>
  <Override PartName="/ppt/diagrams/layout33.xml" ContentType="application/vnd.openxmlformats-officedocument.drawingml.diagramLayout+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layout22.xml" ContentType="application/vnd.openxmlformats-officedocument.drawingml.diagramLayout+xml"/>
  <Override PartName="/ppt/diagrams/colors43.xml" ContentType="application/vnd.openxmlformats-officedocument.drawingml.diagramColors+xml"/>
  <Override PartName="/ppt/diagrams/drawing5.xml" ContentType="application/vnd.ms-office.drawingml.diagramDrawing+xml"/>
  <Override PartName="/ppt/slides/slide57.xml" ContentType="application/vnd.openxmlformats-officedocument.presentationml.slide+xml"/>
  <Override PartName="/ppt/slides/slide105.xml" ContentType="application/vnd.openxmlformats-officedocument.presentationml.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34.xml" ContentType="application/vnd.openxmlformats-officedocument.drawingml.diagramData+xml"/>
  <Override PartName="/ppt/diagrams/data45.xml" ContentType="application/vnd.openxmlformats-officedocument.drawingml.diagramData+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quickStyle27.xml" ContentType="application/vnd.openxmlformats-officedocument.drawingml.diagramStyle+xml"/>
  <Override PartName="/ppt/diagrams/layout38.xml" ContentType="application/vnd.openxmlformats-officedocument.drawingml.diagramLayout+xml"/>
  <Override PartName="/ppt/diagrams/layout49.xml" ContentType="application/vnd.openxmlformats-officedocument.drawingml.diagramLayout+xml"/>
  <Override PartName="/ppt/diagrams/drawing28.xml" ContentType="application/vnd.ms-office.drawingml.diagramDrawing+xml"/>
  <Override PartName="/ppt/diagrams/drawing17.xml" ContentType="application/vnd.ms-office.drawingml.diagramDrawing+xml"/>
  <Override PartName="/ppt/diagrams/layout27.xml" ContentType="application/vnd.openxmlformats-officedocument.drawingml.diagramLayout+xml"/>
  <Override PartName="/ppt/diagrams/layout16.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colors48.xml" ContentType="application/vnd.openxmlformats-officedocument.drawingml.diagramColors+xml"/>
  <Override PartName="/ppt/diagrams/drawing42.xml" ContentType="application/vnd.ms-office.drawingml.diagramDrawing+xml"/>
  <Override PartName="/ppt/slides/slide98.xml" ContentType="application/vnd.openxmlformats-officedocument.presentationml.slide+xml"/>
  <Override PartName="/ppt/diagrams/colors26.xml" ContentType="application/vnd.openxmlformats-officedocument.drawingml.diagramColors+xml"/>
  <Override PartName="/ppt/diagrams/quickStyle30.xml" ContentType="application/vnd.openxmlformats-officedocument.drawingml.diagramStyle+xml"/>
  <Override PartName="/ppt/diagrams/data39.xml" ContentType="application/vnd.openxmlformats-officedocument.drawingml.diagramData+xml"/>
  <Override PartName="/ppt/diagrams/layout41.xml" ContentType="application/vnd.openxmlformats-officedocument.drawingml.diagramLayout+xml"/>
  <Override PartName="/ppt/diagrams/drawing20.xml" ContentType="application/vnd.ms-office.drawingml.diagramDrawing+xml"/>
  <Override PartName="/ppt/diagrams/drawing31.xml" ContentType="application/vnd.ms-office.drawingml.diagramDrawing+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diagrams/data17.xml" ContentType="application/vnd.openxmlformats-officedocument.drawingml.diagramData+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diagrams/data42.xml" ContentType="application/vnd.openxmlformats-officedocument.drawingml.diagramData+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quickStyle46.xml" ContentType="application/vnd.openxmlformats-officedocument.drawingml.diagramStyle+xml"/>
  <Override PartName="/ppt/diagrams/drawing47.xml" ContentType="application/vnd.ms-office.drawingml.diagramDrawing+xml"/>
  <Override PartName="/ppt/diagrams/drawing36.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layout46.xml" ContentType="application/vnd.openxmlformats-officedocument.drawingml.diagramLayout+xml"/>
  <Override PartName="/ppt/diagrams/drawing25.xml" ContentType="application/vnd.ms-office.drawingml.diagramDrawing+xml"/>
  <Override PartName="/ppt/diagrams/colors8.xml" ContentType="application/vnd.openxmlformats-officedocument.drawingml.diagramColors+xml"/>
  <Override PartName="/ppt/diagrams/quickStyle13.xml" ContentType="application/vnd.openxmlformats-officedocument.drawingml.diagramStyle+xml"/>
  <Override PartName="/ppt/diagrams/layout35.xml" ContentType="application/vnd.openxmlformats-officedocument.drawingml.diagramLayout+xml"/>
  <Override PartName="/ppt/diagrams/drawing14.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diagrams/colors45.xml" ContentType="application/vnd.openxmlformats-officedocument.drawingml.diagramColors+xml"/>
  <Override PartName="/ppt/diagrams/drawing7.xml" ContentType="application/vnd.ms-office.drawingml.diagramDrawing+xml"/>
  <Override PartName="/ppt/diagrams/drawing50.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diagrams/data47.xml" ContentType="application/vnd.openxmlformats-officedocument.drawingml.diagramData+xml"/>
  <Override PartName="/ppt/slides/slide48.xml" ContentType="application/vnd.openxmlformats-officedocument.presentationml.slide+xml"/>
  <Override PartName="/ppt/slides/slide95.xml" ContentType="application/vnd.openxmlformats-officedocument.presentationml.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diagrams/quickStyle29.xml" ContentType="application/vnd.openxmlformats-officedocument.drawingml.diagramStyle+xml"/>
  <Override PartName="/ppt/diagrams/data50.xml" ContentType="application/vnd.openxmlformats-officedocument.drawingml.diagramData+xml"/>
  <Override PartName="/ppt/diagrams/drawing19.xml" ContentType="application/vnd.ms-office.drawingml.diagramDrawing+xml"/>
  <Override PartName="/ppt/slides/slide51.xml" ContentType="application/vnd.openxmlformats-officedocument.presentationml.sl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diagrams/layout18.xml" ContentType="application/vnd.openxmlformats-officedocument.drawingml.diagramLayout+xml"/>
  <Override PartName="/ppt/diagrams/quickStyle43.xml" ContentType="application/vnd.openxmlformats-officedocument.drawingml.diagramStyle+xml"/>
  <Default Extension="wdp" ContentType="image/vnd.ms-photo"/>
  <Override PartName="/ppt/diagrams/drawing44.xml" ContentType="application/vnd.ms-office.drawingml.diagramDrawing+xml"/>
  <Override PartName="/ppt/diagrams/layout2.xml" ContentType="application/vnd.openxmlformats-officedocument.drawingml.diagramLayout+xml"/>
  <Override PartName="/ppt/diagrams/colors28.xml" ContentType="application/vnd.openxmlformats-officedocument.drawingml.diagramColors+xml"/>
  <Override PartName="/ppt/diagrams/quickStyle32.xml" ContentType="application/vnd.openxmlformats-officedocument.drawingml.diagramStyle+xml"/>
  <Override PartName="/ppt/diagrams/colors39.xml" ContentType="application/vnd.openxmlformats-officedocument.drawingml.diagramColors+xml"/>
  <Override PartName="/ppt/diagrams/drawing33.xml" ContentType="application/vnd.ms-office.drawingml.diagramDrawing+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colors17.xml" ContentType="application/vnd.openxmlformats-officedocument.drawingml.diagramColors+xml"/>
  <Override PartName="/ppt/diagrams/quickStyle21.xml" ContentType="application/vnd.openxmlformats-officedocument.drawingml.diagramStyle+xml"/>
  <Override PartName="/ppt/diagrams/layout32.xml" ContentType="application/vnd.openxmlformats-officedocument.drawingml.diagramLayout+xml"/>
  <Override PartName="/ppt/diagrams/layout43.xml" ContentType="application/vnd.openxmlformats-officedocument.drawingml.diagramLayout+xml"/>
  <Override PartName="/ppt/diagrams/drawing11.xml" ContentType="application/vnd.ms-office.drawingml.diagramDrawing+xml"/>
  <Override PartName="/ppt/diagrams/drawing22.xml" ContentType="application/vnd.ms-office.drawingml.diagramDrawing+xml"/>
  <Override PartName="/ppt/slides/slide78.xml" ContentType="application/vnd.openxmlformats-officedocument.presentationml.slide+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diagrams/colors42.xml" ContentType="application/vnd.openxmlformats-officedocument.drawingml.diagramColors+xml"/>
  <Override PartName="/ppt/diagrams/data44.xml" ContentType="application/vnd.openxmlformats-officedocument.drawingml.diagramData+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diagrams/colors20.xml" ContentType="application/vnd.openxmlformats-officedocument.drawingml.diagramColors+xml"/>
  <Override PartName="/ppt/diagrams/data33.xml" ContentType="application/vnd.openxmlformats-officedocument.drawingml.diagramData+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diagrams/quickStyle37.xml" ContentType="application/vnd.openxmlformats-officedocument.drawingml.diagramStyle+xml"/>
  <Override PartName="/ppt/diagrams/quickStyle48.xml" ContentType="application/vnd.openxmlformats-officedocument.drawingml.diagramStyle+xml"/>
  <Override PartName="/ppt/diagrams/drawing38.xml" ContentType="application/vnd.ms-office.drawingml.diagramDrawing+xml"/>
  <Override PartName="/ppt/diagrams/drawing49.xml" ContentType="application/vnd.ms-office.drawingml.diagramDrawing+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diagrams/layout48.xml" ContentType="application/vnd.openxmlformats-officedocument.drawingml.diagramLayout+xml"/>
  <Override PartName="/ppt/diagrams/drawing27.xml" ContentType="application/vnd.ms-office.drawingml.diagramDrawing+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7.xml" ContentType="application/vnd.openxmlformats-officedocument.drawingml.diagramLayout+xml"/>
  <Override PartName="/ppt/diagrams/drawing16.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diagrams/colors47.xml" ContentType="application/vnd.openxmlformats-officedocument.drawingml.diagramColors+xml"/>
  <Override PartName="/ppt/diagrams/drawing9.xml" ContentType="application/vnd.ms-office.drawingml.diagramDrawing+xml"/>
  <Override PartName="/ppt/diagrams/drawing41.xml" ContentType="application/vnd.ms-office.drawingml.diagramDrawing+xml"/>
  <Override PartName="/ppt/slides/slide109.xml" ContentType="application/vnd.openxmlformats-officedocument.presentationml.slide+xml"/>
  <Override PartName="/ppt/diagrams/quickStyle9.xml" ContentType="application/vnd.openxmlformats-officedocument.drawingml.diagramStyle+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drawing30.xml" ContentType="application/vnd.ms-office.drawingml.diagramDrawing+xml"/>
  <Override PartName="/ppt/slides/slide97.xml" ContentType="application/vnd.openxmlformats-officedocument.presentationml.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diagrams/colors50.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data30.xml" ContentType="application/vnd.openxmlformats-officedocument.drawingml.diagramData+xml"/>
  <Override PartName="/ppt/diagrams/data41.xml" ContentType="application/vnd.openxmlformats-officedocument.drawingml.diagramData+xml"/>
  <Override PartName="/ppt/slides/slide31.xml" ContentType="application/vnd.openxmlformats-officedocument.presentationml.slide+xml"/>
  <Override PartName="/ppt/slides/slide42.xml" ContentType="application/vnd.openxmlformats-officedocument.presentationml.slide+xml"/>
  <Override PartName="/ppt/diagrams/quickStyle45.xml" ContentType="application/vnd.openxmlformats-officedocument.drawingml.diagramStyle+xml"/>
  <Override PartName="/ppt/diagrams/drawing46.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quickStyle34.xml" ContentType="application/vnd.openxmlformats-officedocument.drawingml.diagramStyle+xml"/>
  <Override PartName="/ppt/diagrams/drawing35.xml" ContentType="application/vnd.ms-office.drawingml.diagramDrawing+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colors19.xml" ContentType="application/vnd.openxmlformats-officedocument.drawingml.diagramColors+xml"/>
  <Override PartName="/ppt/diagrams/quickStyle23.xml" ContentType="application/vnd.openxmlformats-officedocument.drawingml.diagramStyle+xml"/>
  <Override PartName="/ppt/diagrams/layout34.xml" ContentType="application/vnd.openxmlformats-officedocument.drawingml.diagramLayout+xml"/>
  <Override PartName="/ppt/diagrams/layout45.xml" ContentType="application/vnd.openxmlformats-officedocument.drawingml.diagramLayout+xml"/>
  <Override PartName="/ppt/diagrams/drawing13.xml" ContentType="application/vnd.ms-office.drawingml.diagramDrawing+xml"/>
  <Override PartName="/ppt/diagrams/drawing24.xml" ContentType="application/vnd.ms-office.drawingml.diagramDrawing+xml"/>
  <Override PartName="/ppt/diagrams/layout23.xml" ContentType="application/vnd.openxmlformats-officedocument.drawingml.diagramLayout+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slides/slide58.xml" ContentType="application/vnd.openxmlformats-officedocument.presentationml.slide+xml"/>
  <Override PartName="/ppt/diagrams/colors22.xml" ContentType="application/vnd.openxmlformats-officedocument.drawingml.diagramColors+xml"/>
  <Override PartName="/ppt/diagrams/data3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13"/>
  </p:notesMasterIdLst>
  <p:sldIdLst>
    <p:sldId id="257" r:id="rId2"/>
    <p:sldId id="300" r:id="rId3"/>
    <p:sldId id="301" r:id="rId4"/>
    <p:sldId id="302" r:id="rId5"/>
    <p:sldId id="328" r:id="rId6"/>
    <p:sldId id="353" r:id="rId7"/>
    <p:sldId id="303" r:id="rId8"/>
    <p:sldId id="304" r:id="rId9"/>
    <p:sldId id="329" r:id="rId10"/>
    <p:sldId id="330" r:id="rId11"/>
    <p:sldId id="336" r:id="rId12"/>
    <p:sldId id="335" r:id="rId13"/>
    <p:sldId id="337" r:id="rId14"/>
    <p:sldId id="343" r:id="rId15"/>
    <p:sldId id="344" r:id="rId16"/>
    <p:sldId id="345" r:id="rId17"/>
    <p:sldId id="346" r:id="rId18"/>
    <p:sldId id="347" r:id="rId19"/>
    <p:sldId id="348" r:id="rId20"/>
    <p:sldId id="349" r:id="rId21"/>
    <p:sldId id="350" r:id="rId22"/>
    <p:sldId id="351" r:id="rId23"/>
    <p:sldId id="352" r:id="rId24"/>
    <p:sldId id="338" r:id="rId25"/>
    <p:sldId id="305" r:id="rId26"/>
    <p:sldId id="306" r:id="rId27"/>
    <p:sldId id="364" r:id="rId28"/>
    <p:sldId id="366" r:id="rId29"/>
    <p:sldId id="365" r:id="rId30"/>
    <p:sldId id="367" r:id="rId31"/>
    <p:sldId id="368" r:id="rId32"/>
    <p:sldId id="369" r:id="rId33"/>
    <p:sldId id="370" r:id="rId34"/>
    <p:sldId id="372" r:id="rId35"/>
    <p:sldId id="373" r:id="rId36"/>
    <p:sldId id="374" r:id="rId37"/>
    <p:sldId id="375" r:id="rId38"/>
    <p:sldId id="376" r:id="rId39"/>
    <p:sldId id="320" r:id="rId40"/>
    <p:sldId id="307" r:id="rId41"/>
    <p:sldId id="360" r:id="rId42"/>
    <p:sldId id="308" r:id="rId43"/>
    <p:sldId id="309" r:id="rId44"/>
    <p:sldId id="310" r:id="rId45"/>
    <p:sldId id="311" r:id="rId46"/>
    <p:sldId id="312" r:id="rId47"/>
    <p:sldId id="313" r:id="rId48"/>
    <p:sldId id="314" r:id="rId49"/>
    <p:sldId id="315" r:id="rId50"/>
    <p:sldId id="316" r:id="rId51"/>
    <p:sldId id="317" r:id="rId52"/>
    <p:sldId id="361" r:id="rId53"/>
    <p:sldId id="362" r:id="rId54"/>
    <p:sldId id="363" r:id="rId55"/>
    <p:sldId id="318" r:id="rId56"/>
    <p:sldId id="319" r:id="rId57"/>
    <p:sldId id="321" r:id="rId58"/>
    <p:sldId id="322" r:id="rId59"/>
    <p:sldId id="354" r:id="rId60"/>
    <p:sldId id="355" r:id="rId61"/>
    <p:sldId id="356" r:id="rId62"/>
    <p:sldId id="323" r:id="rId63"/>
    <p:sldId id="324" r:id="rId64"/>
    <p:sldId id="325" r:id="rId65"/>
    <p:sldId id="326" r:id="rId66"/>
    <p:sldId id="327" r:id="rId67"/>
    <p:sldId id="339" r:id="rId68"/>
    <p:sldId id="340" r:id="rId69"/>
    <p:sldId id="259" r:id="rId70"/>
    <p:sldId id="260" r:id="rId71"/>
    <p:sldId id="261" r:id="rId72"/>
    <p:sldId id="263" r:id="rId73"/>
    <p:sldId id="264" r:id="rId74"/>
    <p:sldId id="265" r:id="rId75"/>
    <p:sldId id="266" r:id="rId76"/>
    <p:sldId id="380" r:id="rId77"/>
    <p:sldId id="267" r:id="rId78"/>
    <p:sldId id="269" r:id="rId79"/>
    <p:sldId id="271" r:id="rId80"/>
    <p:sldId id="273" r:id="rId81"/>
    <p:sldId id="274" r:id="rId82"/>
    <p:sldId id="272" r:id="rId83"/>
    <p:sldId id="275" r:id="rId84"/>
    <p:sldId id="276" r:id="rId85"/>
    <p:sldId id="277" r:id="rId86"/>
    <p:sldId id="278" r:id="rId87"/>
    <p:sldId id="279" r:id="rId88"/>
    <p:sldId id="280" r:id="rId89"/>
    <p:sldId id="281" r:id="rId90"/>
    <p:sldId id="282" r:id="rId91"/>
    <p:sldId id="283" r:id="rId92"/>
    <p:sldId id="284" r:id="rId93"/>
    <p:sldId id="285" r:id="rId94"/>
    <p:sldId id="286" r:id="rId95"/>
    <p:sldId id="287" r:id="rId96"/>
    <p:sldId id="288" r:id="rId97"/>
    <p:sldId id="289" r:id="rId98"/>
    <p:sldId id="290" r:id="rId99"/>
    <p:sldId id="291" r:id="rId100"/>
    <p:sldId id="292" r:id="rId101"/>
    <p:sldId id="293" r:id="rId102"/>
    <p:sldId id="296" r:id="rId103"/>
    <p:sldId id="341" r:id="rId104"/>
    <p:sldId id="377" r:id="rId105"/>
    <p:sldId id="378" r:id="rId106"/>
    <p:sldId id="298" r:id="rId107"/>
    <p:sldId id="379" r:id="rId108"/>
    <p:sldId id="342" r:id="rId109"/>
    <p:sldId id="294" r:id="rId110"/>
    <p:sldId id="295" r:id="rId111"/>
    <p:sldId id="299" r:id="rId1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_rels/data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ata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ata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ata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rawing2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image" Target="../media/image121.png"/></Relationships>
</file>

<file path=ppt/diagrams/_rels/drawing2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image" Target="../media/image141.png"/></Relationships>
</file>

<file path=ppt/diagrams/_rels/drawing4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image" Target="../media/image181.png"/></Relationships>
</file>

<file path=ppt/diagrams/_rels/drawing5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image" Target="../media/image201.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F20C9-6616-4000-BB7F-F16B75EFBF4F}" type="doc">
      <dgm:prSet loTypeId="urn:microsoft.com/office/officeart/2005/8/layout/vList2" loCatId="list" qsTypeId="urn:microsoft.com/office/officeart/2005/8/quickstyle/simple3" qsCatId="simple" csTypeId="urn:microsoft.com/office/officeart/2005/8/colors/colorful1#1" csCatId="colorful" phldr="1"/>
      <dgm:spPr/>
      <dgm:t>
        <a:bodyPr/>
        <a:lstStyle/>
        <a:p>
          <a:endParaRPr lang="en-US"/>
        </a:p>
      </dgm:t>
    </dgm:pt>
    <dgm:pt modelId="{28B2938E-A532-42C9-92A1-196297F91BD6}">
      <dgm:prSet phldrT="[Text]"/>
      <dgm:spPr/>
      <dgm:t>
        <a:bodyPr/>
        <a:lstStyle/>
        <a:p>
          <a:r>
            <a:rPr lang="en-US" dirty="0" smtClean="0">
              <a:latin typeface="Times New Roman" pitchFamily="18" charset="0"/>
              <a:cs typeface="Times New Roman" pitchFamily="18" charset="0"/>
            </a:rPr>
            <a:t>A suppository is a medicated solid dosage form generally intended for use in the rectum, vagina and to a lesser extent, the urethra.</a:t>
          </a:r>
          <a:endParaRPr lang="en-US" dirty="0"/>
        </a:p>
      </dgm:t>
    </dgm:pt>
    <dgm:pt modelId="{292E00AC-A801-44B7-9EA9-CF5901A01D89}" type="parTrans" cxnId="{4B99A943-A7E0-42B7-B1EF-F4DEE935822B}">
      <dgm:prSet/>
      <dgm:spPr/>
      <dgm:t>
        <a:bodyPr/>
        <a:lstStyle/>
        <a:p>
          <a:endParaRPr lang="en-US"/>
        </a:p>
      </dgm:t>
    </dgm:pt>
    <dgm:pt modelId="{DB1B5CB1-7D46-4C39-AC8C-BD7E8D03D737}" type="sibTrans" cxnId="{4B99A943-A7E0-42B7-B1EF-F4DEE935822B}">
      <dgm:prSet/>
      <dgm:spPr/>
      <dgm:t>
        <a:bodyPr/>
        <a:lstStyle/>
        <a:p>
          <a:endParaRPr lang="en-US"/>
        </a:p>
      </dgm:t>
    </dgm:pt>
    <dgm:pt modelId="{4402FAF7-0491-4730-BEE0-7317FA6ED3A7}">
      <dgm:prSet phldrT="[Text]"/>
      <dgm:spPr/>
      <dgm:t>
        <a:bodyPr/>
        <a:lstStyle/>
        <a:p>
          <a:r>
            <a:rPr lang="en-US" dirty="0" smtClean="0">
              <a:latin typeface="Times New Roman" pitchFamily="18" charset="0"/>
              <a:cs typeface="Times New Roman" pitchFamily="18" charset="0"/>
            </a:rPr>
            <a:t>After insertion they melt or soften at body temperature, whereas vaginal suppositories sometimes called as </a:t>
          </a:r>
          <a:r>
            <a:rPr lang="en-US" dirty="0" err="1" smtClean="0">
              <a:latin typeface="Times New Roman" pitchFamily="18" charset="0"/>
              <a:cs typeface="Times New Roman" pitchFamily="18" charset="0"/>
            </a:rPr>
            <a:t>pessaries</a:t>
          </a:r>
          <a:r>
            <a:rPr lang="en-US" dirty="0" smtClean="0">
              <a:latin typeface="Times New Roman" pitchFamily="18" charset="0"/>
              <a:cs typeface="Times New Roman" pitchFamily="18" charset="0"/>
            </a:rPr>
            <a:t>, are also made as compressed tablets that disintegrate in body fluids.</a:t>
          </a:r>
          <a:br>
            <a:rPr lang="en-US" dirty="0" smtClean="0">
              <a:latin typeface="Times New Roman" pitchFamily="18" charset="0"/>
              <a:cs typeface="Times New Roman" pitchFamily="18" charset="0"/>
            </a:rPr>
          </a:br>
          <a:endParaRPr lang="en-US" dirty="0"/>
        </a:p>
      </dgm:t>
    </dgm:pt>
    <dgm:pt modelId="{4FC81DAA-8E99-4358-9EAA-FF47BACA9F65}" type="parTrans" cxnId="{60081D77-8A9B-46D1-88E4-C858F9318FED}">
      <dgm:prSet/>
      <dgm:spPr/>
      <dgm:t>
        <a:bodyPr/>
        <a:lstStyle/>
        <a:p>
          <a:endParaRPr lang="en-US"/>
        </a:p>
      </dgm:t>
    </dgm:pt>
    <dgm:pt modelId="{E274040C-9D7F-46EC-BA04-835F0A8C6FD1}" type="sibTrans" cxnId="{60081D77-8A9B-46D1-88E4-C858F9318FED}">
      <dgm:prSet/>
      <dgm:spPr/>
      <dgm:t>
        <a:bodyPr/>
        <a:lstStyle/>
        <a:p>
          <a:endParaRPr lang="en-US"/>
        </a:p>
      </dgm:t>
    </dgm:pt>
    <dgm:pt modelId="{A79F90CE-FA5D-4896-B57A-058D81C75921}" type="pres">
      <dgm:prSet presAssocID="{430F20C9-6616-4000-BB7F-F16B75EFBF4F}" presName="linear" presStyleCnt="0">
        <dgm:presLayoutVars>
          <dgm:animLvl val="lvl"/>
          <dgm:resizeHandles val="exact"/>
        </dgm:presLayoutVars>
      </dgm:prSet>
      <dgm:spPr/>
      <dgm:t>
        <a:bodyPr/>
        <a:lstStyle/>
        <a:p>
          <a:endParaRPr lang="en-US"/>
        </a:p>
      </dgm:t>
    </dgm:pt>
    <dgm:pt modelId="{14462ECF-D8D1-4FE1-B0E6-F4213F31E0B4}" type="pres">
      <dgm:prSet presAssocID="{28B2938E-A532-42C9-92A1-196297F91BD6}" presName="parentText" presStyleLbl="node1" presStyleIdx="0" presStyleCnt="2">
        <dgm:presLayoutVars>
          <dgm:chMax val="0"/>
          <dgm:bulletEnabled val="1"/>
        </dgm:presLayoutVars>
      </dgm:prSet>
      <dgm:spPr/>
      <dgm:t>
        <a:bodyPr/>
        <a:lstStyle/>
        <a:p>
          <a:endParaRPr lang="en-US"/>
        </a:p>
      </dgm:t>
    </dgm:pt>
    <dgm:pt modelId="{90BBB2BC-AFD2-4A8A-9636-08C96D69701E}" type="pres">
      <dgm:prSet presAssocID="{DB1B5CB1-7D46-4C39-AC8C-BD7E8D03D737}" presName="spacer" presStyleCnt="0"/>
      <dgm:spPr/>
      <dgm:t>
        <a:bodyPr/>
        <a:lstStyle/>
        <a:p>
          <a:endParaRPr lang="en-US"/>
        </a:p>
      </dgm:t>
    </dgm:pt>
    <dgm:pt modelId="{D2A5D042-E604-4364-BCCE-66141D8542F7}" type="pres">
      <dgm:prSet presAssocID="{4402FAF7-0491-4730-BEE0-7317FA6ED3A7}" presName="parentText" presStyleLbl="node1" presStyleIdx="1" presStyleCnt="2">
        <dgm:presLayoutVars>
          <dgm:chMax val="0"/>
          <dgm:bulletEnabled val="1"/>
        </dgm:presLayoutVars>
      </dgm:prSet>
      <dgm:spPr/>
      <dgm:t>
        <a:bodyPr/>
        <a:lstStyle/>
        <a:p>
          <a:endParaRPr lang="en-US"/>
        </a:p>
      </dgm:t>
    </dgm:pt>
  </dgm:ptLst>
  <dgm:cxnLst>
    <dgm:cxn modelId="{0E8ED156-4272-4707-AAC2-F3C8CC46B07F}" type="presOf" srcId="{28B2938E-A532-42C9-92A1-196297F91BD6}" destId="{14462ECF-D8D1-4FE1-B0E6-F4213F31E0B4}" srcOrd="0" destOrd="0" presId="urn:microsoft.com/office/officeart/2005/8/layout/vList2"/>
    <dgm:cxn modelId="{C6856EBE-0DDA-43F2-BFB1-465EA6C9BA1C}" type="presOf" srcId="{4402FAF7-0491-4730-BEE0-7317FA6ED3A7}" destId="{D2A5D042-E604-4364-BCCE-66141D8542F7}" srcOrd="0" destOrd="0" presId="urn:microsoft.com/office/officeart/2005/8/layout/vList2"/>
    <dgm:cxn modelId="{C3AAD848-C906-4655-8CF8-C3D6887689AC}" type="presOf" srcId="{430F20C9-6616-4000-BB7F-F16B75EFBF4F}" destId="{A79F90CE-FA5D-4896-B57A-058D81C75921}" srcOrd="0" destOrd="0" presId="urn:microsoft.com/office/officeart/2005/8/layout/vList2"/>
    <dgm:cxn modelId="{60081D77-8A9B-46D1-88E4-C858F9318FED}" srcId="{430F20C9-6616-4000-BB7F-F16B75EFBF4F}" destId="{4402FAF7-0491-4730-BEE0-7317FA6ED3A7}" srcOrd="1" destOrd="0" parTransId="{4FC81DAA-8E99-4358-9EAA-FF47BACA9F65}" sibTransId="{E274040C-9D7F-46EC-BA04-835F0A8C6FD1}"/>
    <dgm:cxn modelId="{4B99A943-A7E0-42B7-B1EF-F4DEE935822B}" srcId="{430F20C9-6616-4000-BB7F-F16B75EFBF4F}" destId="{28B2938E-A532-42C9-92A1-196297F91BD6}" srcOrd="0" destOrd="0" parTransId="{292E00AC-A801-44B7-9EA9-CF5901A01D89}" sibTransId="{DB1B5CB1-7D46-4C39-AC8C-BD7E8D03D737}"/>
    <dgm:cxn modelId="{C88A6354-322C-4093-98C4-217F2BB26597}" type="presParOf" srcId="{A79F90CE-FA5D-4896-B57A-058D81C75921}" destId="{14462ECF-D8D1-4FE1-B0E6-F4213F31E0B4}" srcOrd="0" destOrd="0" presId="urn:microsoft.com/office/officeart/2005/8/layout/vList2"/>
    <dgm:cxn modelId="{E5FEBE5F-3B81-4362-BA75-BE271045736E}" type="presParOf" srcId="{A79F90CE-FA5D-4896-B57A-058D81C75921}" destId="{90BBB2BC-AFD2-4A8A-9636-08C96D69701E}" srcOrd="1" destOrd="0" presId="urn:microsoft.com/office/officeart/2005/8/layout/vList2"/>
    <dgm:cxn modelId="{CB58230F-8E23-46A9-8C8D-CCABB426AC0A}" type="presParOf" srcId="{A79F90CE-FA5D-4896-B57A-058D81C75921}" destId="{D2A5D042-E604-4364-BCCE-66141D8542F7}" srcOrd="2"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4E01EE4-2E73-4635-AEDE-089B4399C831}" type="doc">
      <dgm:prSet loTypeId="urn:microsoft.com/office/officeart/2005/8/layout/hList6" loCatId="list" qsTypeId="urn:microsoft.com/office/officeart/2005/8/quickstyle/simple3" qsCatId="simple" csTypeId="urn:microsoft.com/office/officeart/2005/8/colors/colorful2" csCatId="colorful" phldr="1"/>
      <dgm:spPr/>
      <dgm:t>
        <a:bodyPr/>
        <a:lstStyle/>
        <a:p>
          <a:endParaRPr lang="en-US"/>
        </a:p>
      </dgm:t>
    </dgm:pt>
    <dgm:pt modelId="{D32C75F8-AC94-478A-BD7E-AE15BF77DF4F}">
      <dgm:prSet phldrT="[Text]"/>
      <dgm:spPr/>
      <dgm:t>
        <a:bodyPr/>
        <a:lstStyle/>
        <a:p>
          <a:r>
            <a:rPr lang="el-GR" dirty="0" smtClean="0">
              <a:latin typeface="Times New Roman" pitchFamily="18" charset="0"/>
              <a:cs typeface="Times New Roman" pitchFamily="18" charset="0"/>
            </a:rPr>
            <a:t>α</a:t>
          </a:r>
          <a:r>
            <a:rPr lang="en-US" dirty="0" smtClean="0">
              <a:latin typeface="Times New Roman" pitchFamily="18" charset="0"/>
              <a:cs typeface="Times New Roman" pitchFamily="18" charset="0"/>
            </a:rPr>
            <a:t> form</a:t>
          </a:r>
          <a:endParaRPr lang="en-US" dirty="0"/>
        </a:p>
      </dgm:t>
    </dgm:pt>
    <dgm:pt modelId="{333D7D5F-677B-4260-95A7-747F17992B3F}" type="parTrans" cxnId="{4CBEC3E0-0891-4C02-95F6-7BDB10117B7D}">
      <dgm:prSet/>
      <dgm:spPr/>
      <dgm:t>
        <a:bodyPr/>
        <a:lstStyle/>
        <a:p>
          <a:endParaRPr lang="en-US"/>
        </a:p>
      </dgm:t>
    </dgm:pt>
    <dgm:pt modelId="{D582B3B2-3F08-4215-843F-E8C2280CCBDA}" type="sibTrans" cxnId="{4CBEC3E0-0891-4C02-95F6-7BDB10117B7D}">
      <dgm:prSet/>
      <dgm:spPr/>
      <dgm:t>
        <a:bodyPr/>
        <a:lstStyle/>
        <a:p>
          <a:endParaRPr lang="en-US"/>
        </a:p>
      </dgm:t>
    </dgm:pt>
    <dgm:pt modelId="{8A734A83-DBC7-4487-85B6-2366EDD64015}">
      <dgm:prSet phldrT="[Text]"/>
      <dgm:spPr/>
      <dgm:t>
        <a:bodyPr/>
        <a:lstStyle/>
        <a:p>
          <a:r>
            <a:rPr lang="en-US" dirty="0" smtClean="0">
              <a:latin typeface="Times New Roman" pitchFamily="18" charset="0"/>
              <a:cs typeface="Times New Roman" pitchFamily="18" charset="0"/>
            </a:rPr>
            <a:t>melts at 24</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C</a:t>
          </a:r>
          <a:endParaRPr lang="en-US" dirty="0"/>
        </a:p>
      </dgm:t>
    </dgm:pt>
    <dgm:pt modelId="{85DC1061-DFF7-4C7A-B5DF-A238749DA008}" type="parTrans" cxnId="{9B2A6E6F-02CB-4757-81EC-309673FB671D}">
      <dgm:prSet/>
      <dgm:spPr/>
      <dgm:t>
        <a:bodyPr/>
        <a:lstStyle/>
        <a:p>
          <a:endParaRPr lang="en-US"/>
        </a:p>
      </dgm:t>
    </dgm:pt>
    <dgm:pt modelId="{474F7392-0969-4BFF-9B30-2431C6DCAC2B}" type="sibTrans" cxnId="{9B2A6E6F-02CB-4757-81EC-309673FB671D}">
      <dgm:prSet/>
      <dgm:spPr/>
      <dgm:t>
        <a:bodyPr/>
        <a:lstStyle/>
        <a:p>
          <a:endParaRPr lang="en-US"/>
        </a:p>
      </dgm:t>
    </dgm:pt>
    <dgm:pt modelId="{6EFF5F3C-F589-49FF-92D8-25511ECD4FC5}">
      <dgm:prSet phldrT="[Text]"/>
      <dgm:spPr/>
      <dgm:t>
        <a:bodyPr/>
        <a:lstStyle/>
        <a:p>
          <a:r>
            <a:rPr lang="en-US" dirty="0" smtClean="0">
              <a:latin typeface="Times New Roman" pitchFamily="18" charset="0"/>
              <a:cs typeface="Times New Roman" pitchFamily="18" charset="0"/>
            </a:rPr>
            <a:t>ß form </a:t>
          </a:r>
          <a:endParaRPr lang="en-US" dirty="0"/>
        </a:p>
      </dgm:t>
    </dgm:pt>
    <dgm:pt modelId="{7CEF65FD-FBCA-4F3E-A82A-77DCAA8E02E8}" type="parTrans" cxnId="{794FFB58-B0E4-4080-90A2-460C9DA348A6}">
      <dgm:prSet/>
      <dgm:spPr/>
      <dgm:t>
        <a:bodyPr/>
        <a:lstStyle/>
        <a:p>
          <a:endParaRPr lang="en-US"/>
        </a:p>
      </dgm:t>
    </dgm:pt>
    <dgm:pt modelId="{990A9636-BF99-4B16-AB5B-86A5A5DE970B}" type="sibTrans" cxnId="{794FFB58-B0E4-4080-90A2-460C9DA348A6}">
      <dgm:prSet/>
      <dgm:spPr/>
      <dgm:t>
        <a:bodyPr/>
        <a:lstStyle/>
        <a:p>
          <a:endParaRPr lang="en-US"/>
        </a:p>
      </dgm:t>
    </dgm:pt>
    <dgm:pt modelId="{A9C31BC4-B158-4C23-A693-2BEE2B7E51B8}">
      <dgm:prSet phldrT="[Text]"/>
      <dgm:spPr/>
      <dgm:t>
        <a:bodyPr/>
        <a:lstStyle/>
        <a:p>
          <a:r>
            <a:rPr lang="en-US" dirty="0" smtClean="0">
              <a:latin typeface="Times New Roman" pitchFamily="18" charset="0"/>
              <a:cs typeface="Times New Roman" pitchFamily="18" charset="0"/>
            </a:rPr>
            <a:t>Crystallizes out of the liquefied cocoa butter with stirring at 18 to 23</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C.</a:t>
          </a:r>
          <a:endParaRPr lang="en-US" dirty="0"/>
        </a:p>
      </dgm:t>
    </dgm:pt>
    <dgm:pt modelId="{70A299FB-AC9F-4D08-B75F-75A7E11633F9}" type="parTrans" cxnId="{9AC1BB5F-EB7F-42B9-B8A3-0C5D76EE6546}">
      <dgm:prSet/>
      <dgm:spPr/>
      <dgm:t>
        <a:bodyPr/>
        <a:lstStyle/>
        <a:p>
          <a:endParaRPr lang="en-US"/>
        </a:p>
      </dgm:t>
    </dgm:pt>
    <dgm:pt modelId="{4F87C5D6-FAD2-441A-A523-9F973629050C}" type="sibTrans" cxnId="{9AC1BB5F-EB7F-42B9-B8A3-0C5D76EE6546}">
      <dgm:prSet/>
      <dgm:spPr/>
      <dgm:t>
        <a:bodyPr/>
        <a:lstStyle/>
        <a:p>
          <a:endParaRPr lang="en-US"/>
        </a:p>
      </dgm:t>
    </dgm:pt>
    <dgm:pt modelId="{E038BC8C-45DA-4678-984A-39C3867E5979}">
      <dgm:prSet phldrT="[Text]"/>
      <dgm:spPr/>
      <dgm:t>
        <a:bodyPr/>
        <a:lstStyle/>
        <a:p>
          <a:r>
            <a:rPr lang="en-US" dirty="0" smtClean="0">
              <a:latin typeface="Times New Roman" pitchFamily="18" charset="0"/>
              <a:cs typeface="Times New Roman" pitchFamily="18" charset="0"/>
            </a:rPr>
            <a:t>ß` form </a:t>
          </a:r>
          <a:endParaRPr lang="en-US" dirty="0"/>
        </a:p>
      </dgm:t>
    </dgm:pt>
    <dgm:pt modelId="{5B1E63D8-EBF3-467F-8F62-189FB96B2321}" type="parTrans" cxnId="{162E6E88-BEDE-4240-926C-3570E2ED925B}">
      <dgm:prSet/>
      <dgm:spPr/>
      <dgm:t>
        <a:bodyPr/>
        <a:lstStyle/>
        <a:p>
          <a:endParaRPr lang="en-US"/>
        </a:p>
      </dgm:t>
    </dgm:pt>
    <dgm:pt modelId="{D72122A4-BBF1-4BCD-9F01-ACF14EBB3554}" type="sibTrans" cxnId="{162E6E88-BEDE-4240-926C-3570E2ED925B}">
      <dgm:prSet/>
      <dgm:spPr/>
      <dgm:t>
        <a:bodyPr/>
        <a:lstStyle/>
        <a:p>
          <a:endParaRPr lang="en-US"/>
        </a:p>
      </dgm:t>
    </dgm:pt>
    <dgm:pt modelId="{BC314A69-01F3-451E-837A-CA0E4D6A5177}">
      <dgm:prSet phldrT="[Text]"/>
      <dgm:spPr/>
      <dgm:t>
        <a:bodyPr/>
        <a:lstStyle/>
        <a:p>
          <a:r>
            <a:rPr lang="en-US" dirty="0" smtClean="0">
              <a:latin typeface="Times New Roman" pitchFamily="18" charset="0"/>
              <a:cs typeface="Times New Roman" pitchFamily="18" charset="0"/>
            </a:rPr>
            <a:t>changes slowly  into the stable ß form.</a:t>
          </a:r>
          <a:endParaRPr lang="en-US" dirty="0"/>
        </a:p>
      </dgm:t>
    </dgm:pt>
    <dgm:pt modelId="{17C5DFC1-D7D3-46EE-8B97-82C4D4E7161C}" type="parTrans" cxnId="{8FC70619-5F69-4EA4-A833-9BFC0E5183A8}">
      <dgm:prSet/>
      <dgm:spPr/>
      <dgm:t>
        <a:bodyPr/>
        <a:lstStyle/>
        <a:p>
          <a:endParaRPr lang="en-US"/>
        </a:p>
      </dgm:t>
    </dgm:pt>
    <dgm:pt modelId="{B818AE93-F973-4BE2-8202-1761118E72DF}" type="sibTrans" cxnId="{8FC70619-5F69-4EA4-A833-9BFC0E5183A8}">
      <dgm:prSet/>
      <dgm:spPr/>
      <dgm:t>
        <a:bodyPr/>
        <a:lstStyle/>
        <a:p>
          <a:endParaRPr lang="en-US"/>
        </a:p>
      </dgm:t>
    </dgm:pt>
    <dgm:pt modelId="{58FEF16B-292B-4FC7-B865-ACFFAE4262C6}">
      <dgm:prSet phldrT="[Text]"/>
      <dgm:spPr/>
      <dgm:t>
        <a:bodyPr/>
        <a:lstStyle/>
        <a:p>
          <a:r>
            <a:rPr lang="el-GR" dirty="0" smtClean="0">
              <a:latin typeface="Times New Roman" pitchFamily="18" charset="0"/>
              <a:cs typeface="Times New Roman" pitchFamily="18" charset="0"/>
            </a:rPr>
            <a:t>γ</a:t>
          </a:r>
          <a:r>
            <a:rPr lang="en-US" dirty="0" smtClean="0">
              <a:latin typeface="Times New Roman" pitchFamily="18" charset="0"/>
              <a:cs typeface="Times New Roman" pitchFamily="18" charset="0"/>
            </a:rPr>
            <a:t> form</a:t>
          </a:r>
          <a:endParaRPr lang="en-US" dirty="0"/>
        </a:p>
      </dgm:t>
    </dgm:pt>
    <dgm:pt modelId="{64E1BEB7-1122-449D-8548-0BD36F983F0B}" type="parTrans" cxnId="{1BDA9439-E803-47DA-994C-A1EC5D5C9D47}">
      <dgm:prSet/>
      <dgm:spPr/>
      <dgm:t>
        <a:bodyPr/>
        <a:lstStyle/>
        <a:p>
          <a:endParaRPr lang="en-US"/>
        </a:p>
      </dgm:t>
    </dgm:pt>
    <dgm:pt modelId="{1A191CF9-00AD-48F1-808C-C2F6C9349B98}" type="sibTrans" cxnId="{1BDA9439-E803-47DA-994C-A1EC5D5C9D47}">
      <dgm:prSet/>
      <dgm:spPr/>
      <dgm:t>
        <a:bodyPr/>
        <a:lstStyle/>
        <a:p>
          <a:endParaRPr lang="en-US"/>
        </a:p>
      </dgm:t>
    </dgm:pt>
    <dgm:pt modelId="{A22E3C5F-CF63-4290-8F04-4274DD2750A5}">
      <dgm:prSet phldrT="[Text]"/>
      <dgm:spPr/>
      <dgm:t>
        <a:bodyPr/>
        <a:lstStyle/>
        <a:p>
          <a:r>
            <a:rPr lang="en-US" dirty="0" smtClean="0">
              <a:latin typeface="Times New Roman" pitchFamily="18" charset="0"/>
              <a:cs typeface="Times New Roman" pitchFamily="18" charset="0"/>
            </a:rPr>
            <a:t>Obtained by suddenly cooling melted cocoa butter to 0</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C.</a:t>
          </a:r>
          <a:endParaRPr lang="en-US" dirty="0"/>
        </a:p>
      </dgm:t>
    </dgm:pt>
    <dgm:pt modelId="{68675683-F822-4251-9CE1-F5A165BF83F0}" type="parTrans" cxnId="{3F8FCCA6-08A3-4AA5-8CF2-69C5687617E9}">
      <dgm:prSet/>
      <dgm:spPr/>
      <dgm:t>
        <a:bodyPr/>
        <a:lstStyle/>
        <a:p>
          <a:endParaRPr lang="en-US"/>
        </a:p>
      </dgm:t>
    </dgm:pt>
    <dgm:pt modelId="{2C79C641-C47C-4A13-8507-8670B5F35A53}" type="sibTrans" cxnId="{3F8FCCA6-08A3-4AA5-8CF2-69C5687617E9}">
      <dgm:prSet/>
      <dgm:spPr/>
      <dgm:t>
        <a:bodyPr/>
        <a:lstStyle/>
        <a:p>
          <a:endParaRPr lang="en-US"/>
        </a:p>
      </dgm:t>
    </dgm:pt>
    <dgm:pt modelId="{6EF83E7D-6ED3-402D-80BF-AF38CDA6D537}">
      <dgm:prSet phldrT="[Text]"/>
      <dgm:spPr/>
      <dgm:t>
        <a:bodyPr/>
        <a:lstStyle/>
        <a:p>
          <a:r>
            <a:rPr lang="en-US" smtClean="0">
              <a:latin typeface="Times New Roman" pitchFamily="18" charset="0"/>
              <a:cs typeface="Times New Roman" pitchFamily="18" charset="0"/>
            </a:rPr>
            <a:t> </a:t>
          </a:r>
          <a:r>
            <a:rPr lang="en-US" dirty="0" smtClean="0">
              <a:latin typeface="Times New Roman" pitchFamily="18" charset="0"/>
              <a:cs typeface="Times New Roman" pitchFamily="18" charset="0"/>
            </a:rPr>
            <a:t>Its melting point lies between 28 and 31</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C.</a:t>
          </a:r>
          <a:endParaRPr lang="en-US" dirty="0"/>
        </a:p>
      </dgm:t>
    </dgm:pt>
    <dgm:pt modelId="{15F932F8-3EBF-46EC-9F6D-43173E95C9E1}" type="parTrans" cxnId="{83EBCC0E-D28B-4456-B2D4-F109A2DC7D20}">
      <dgm:prSet/>
      <dgm:spPr/>
      <dgm:t>
        <a:bodyPr/>
        <a:lstStyle/>
        <a:p>
          <a:endParaRPr lang="en-US"/>
        </a:p>
      </dgm:t>
    </dgm:pt>
    <dgm:pt modelId="{734BE4D8-58D7-4CA7-A309-A920336D4096}" type="sibTrans" cxnId="{83EBCC0E-D28B-4456-B2D4-F109A2DC7D20}">
      <dgm:prSet/>
      <dgm:spPr/>
      <dgm:t>
        <a:bodyPr/>
        <a:lstStyle/>
        <a:p>
          <a:endParaRPr lang="en-US"/>
        </a:p>
      </dgm:t>
    </dgm:pt>
    <dgm:pt modelId="{3659091D-1E23-486B-8D09-DCA1E406EB98}">
      <dgm:prSet phldrT="[Text]"/>
      <dgm:spPr/>
      <dgm:t>
        <a:bodyPr/>
        <a:lstStyle/>
        <a:p>
          <a:r>
            <a:rPr lang="en-US" dirty="0" smtClean="0">
              <a:latin typeface="Times New Roman" pitchFamily="18" charset="0"/>
              <a:cs typeface="Times New Roman" pitchFamily="18" charset="0"/>
            </a:rPr>
            <a:t>Melts between 34 and 35</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C. </a:t>
          </a:r>
          <a:endParaRPr lang="en-US" dirty="0"/>
        </a:p>
      </dgm:t>
    </dgm:pt>
    <dgm:pt modelId="{3A09A5F6-A034-4960-83B9-712CFC4B02FD}" type="parTrans" cxnId="{E4139FBD-CB3B-49A6-990E-A72E0E16048B}">
      <dgm:prSet/>
      <dgm:spPr/>
      <dgm:t>
        <a:bodyPr/>
        <a:lstStyle/>
        <a:p>
          <a:endParaRPr lang="en-US"/>
        </a:p>
      </dgm:t>
    </dgm:pt>
    <dgm:pt modelId="{F492701A-0E61-409D-8D89-48C359B2EE93}" type="sibTrans" cxnId="{E4139FBD-CB3B-49A6-990E-A72E0E16048B}">
      <dgm:prSet/>
      <dgm:spPr/>
      <dgm:t>
        <a:bodyPr/>
        <a:lstStyle/>
        <a:p>
          <a:endParaRPr lang="en-US"/>
        </a:p>
      </dgm:t>
    </dgm:pt>
    <dgm:pt modelId="{67E0BB29-408F-48C6-BDF0-0E299B7F749A}">
      <dgm:prSet phldrT="[Text]"/>
      <dgm:spPr/>
      <dgm:t>
        <a:bodyPr/>
        <a:lstStyle/>
        <a:p>
          <a:r>
            <a:rPr lang="en-US" dirty="0" smtClean="0">
              <a:latin typeface="Times New Roman" pitchFamily="18" charset="0"/>
              <a:cs typeface="Times New Roman" pitchFamily="18" charset="0"/>
            </a:rPr>
            <a:t>Change is accompanied by volume contraction.</a:t>
          </a:r>
          <a:endParaRPr lang="en-US" dirty="0"/>
        </a:p>
      </dgm:t>
    </dgm:pt>
    <dgm:pt modelId="{B594463A-C01E-4B75-9638-BD4C28329A33}" type="parTrans" cxnId="{F68AA398-FAB9-4DB3-B962-4377474CCC92}">
      <dgm:prSet/>
      <dgm:spPr/>
      <dgm:t>
        <a:bodyPr/>
        <a:lstStyle/>
        <a:p>
          <a:endParaRPr lang="en-US"/>
        </a:p>
      </dgm:t>
    </dgm:pt>
    <dgm:pt modelId="{D0A75CA5-8F60-4C27-8BA9-039960EC84D1}" type="sibTrans" cxnId="{F68AA398-FAB9-4DB3-B962-4377474CCC92}">
      <dgm:prSet/>
      <dgm:spPr/>
      <dgm:t>
        <a:bodyPr/>
        <a:lstStyle/>
        <a:p>
          <a:endParaRPr lang="en-US"/>
        </a:p>
      </dgm:t>
    </dgm:pt>
    <dgm:pt modelId="{10830168-A365-4503-87D5-7ECB72B6D5E7}">
      <dgm:prSet phldrT="[Text]"/>
      <dgm:spPr/>
      <dgm:t>
        <a:bodyPr/>
        <a:lstStyle/>
        <a:p>
          <a:r>
            <a:rPr lang="en-US" dirty="0" smtClean="0">
              <a:latin typeface="Times New Roman" pitchFamily="18" charset="0"/>
              <a:cs typeface="Times New Roman" pitchFamily="18" charset="0"/>
            </a:rPr>
            <a:t>melts at 18</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C</a:t>
          </a:r>
          <a:endParaRPr lang="en-US" dirty="0"/>
        </a:p>
      </dgm:t>
    </dgm:pt>
    <dgm:pt modelId="{94C7E761-8E1D-40A6-A515-38AE6903DA03}" type="parTrans" cxnId="{8E732B95-5119-405E-975E-5C9EAB07EAED}">
      <dgm:prSet/>
      <dgm:spPr/>
      <dgm:t>
        <a:bodyPr/>
        <a:lstStyle/>
        <a:p>
          <a:endParaRPr lang="en-US"/>
        </a:p>
      </dgm:t>
    </dgm:pt>
    <dgm:pt modelId="{37EF776A-300D-4951-A00E-77B3B8974A04}" type="sibTrans" cxnId="{8E732B95-5119-405E-975E-5C9EAB07EAED}">
      <dgm:prSet/>
      <dgm:spPr/>
      <dgm:t>
        <a:bodyPr/>
        <a:lstStyle/>
        <a:p>
          <a:endParaRPr lang="en-US"/>
        </a:p>
      </dgm:t>
    </dgm:pt>
    <dgm:pt modelId="{2C3EBB2E-660C-45B0-8265-3C413B9816EC}">
      <dgm:prSet phldrT="[Text]"/>
      <dgm:spPr/>
      <dgm:t>
        <a:bodyPr/>
        <a:lstStyle/>
        <a:p>
          <a:r>
            <a:rPr lang="en-US" dirty="0" smtClean="0">
              <a:latin typeface="Times New Roman" pitchFamily="18" charset="0"/>
              <a:cs typeface="Times New Roman" pitchFamily="18" charset="0"/>
            </a:rPr>
            <a:t>Obtained by pouring a cool cocoa butter, before it solidifies, into a container which is cooled at deep freeze temp.</a:t>
          </a:r>
          <a:endParaRPr lang="en-US" dirty="0"/>
        </a:p>
      </dgm:t>
    </dgm:pt>
    <dgm:pt modelId="{09C3D2ED-DBAF-4177-BAC6-BE69F42F671E}" type="parTrans" cxnId="{1D620732-69D6-423C-85F1-7827A26DB213}">
      <dgm:prSet/>
      <dgm:spPr/>
      <dgm:t>
        <a:bodyPr/>
        <a:lstStyle/>
        <a:p>
          <a:endParaRPr lang="en-US"/>
        </a:p>
      </dgm:t>
    </dgm:pt>
    <dgm:pt modelId="{D03F954B-D548-40E4-89CD-B555D4681B09}" type="sibTrans" cxnId="{1D620732-69D6-423C-85F1-7827A26DB213}">
      <dgm:prSet/>
      <dgm:spPr/>
      <dgm:t>
        <a:bodyPr/>
        <a:lstStyle/>
        <a:p>
          <a:endParaRPr lang="en-US"/>
        </a:p>
      </dgm:t>
    </dgm:pt>
    <dgm:pt modelId="{AD9EA988-1856-437E-9AC0-BAF743C3A819}" type="pres">
      <dgm:prSet presAssocID="{C4E01EE4-2E73-4635-AEDE-089B4399C831}" presName="Name0" presStyleCnt="0">
        <dgm:presLayoutVars>
          <dgm:dir/>
          <dgm:resizeHandles val="exact"/>
        </dgm:presLayoutVars>
      </dgm:prSet>
      <dgm:spPr/>
      <dgm:t>
        <a:bodyPr/>
        <a:lstStyle/>
        <a:p>
          <a:endParaRPr lang="en-US"/>
        </a:p>
      </dgm:t>
    </dgm:pt>
    <dgm:pt modelId="{AF37A6AE-1E50-4FA1-8CA1-0105923E1424}" type="pres">
      <dgm:prSet presAssocID="{D32C75F8-AC94-478A-BD7E-AE15BF77DF4F}" presName="node" presStyleLbl="node1" presStyleIdx="0" presStyleCnt="4">
        <dgm:presLayoutVars>
          <dgm:bulletEnabled val="1"/>
        </dgm:presLayoutVars>
      </dgm:prSet>
      <dgm:spPr/>
      <dgm:t>
        <a:bodyPr/>
        <a:lstStyle/>
        <a:p>
          <a:endParaRPr lang="en-US"/>
        </a:p>
      </dgm:t>
    </dgm:pt>
    <dgm:pt modelId="{B180F8D8-D7CD-483A-A043-2E6ADC9888B9}" type="pres">
      <dgm:prSet presAssocID="{D582B3B2-3F08-4215-843F-E8C2280CCBDA}" presName="sibTrans" presStyleCnt="0"/>
      <dgm:spPr/>
      <dgm:t>
        <a:bodyPr/>
        <a:lstStyle/>
        <a:p>
          <a:endParaRPr lang="en-IN"/>
        </a:p>
      </dgm:t>
    </dgm:pt>
    <dgm:pt modelId="{2691901C-013E-4084-8C70-23A89BC065F5}" type="pres">
      <dgm:prSet presAssocID="{6EFF5F3C-F589-49FF-92D8-25511ECD4FC5}" presName="node" presStyleLbl="node1" presStyleIdx="1" presStyleCnt="4">
        <dgm:presLayoutVars>
          <dgm:bulletEnabled val="1"/>
        </dgm:presLayoutVars>
      </dgm:prSet>
      <dgm:spPr/>
      <dgm:t>
        <a:bodyPr/>
        <a:lstStyle/>
        <a:p>
          <a:endParaRPr lang="en-US"/>
        </a:p>
      </dgm:t>
    </dgm:pt>
    <dgm:pt modelId="{6896C059-3739-4ABF-BAE6-017402AB8822}" type="pres">
      <dgm:prSet presAssocID="{990A9636-BF99-4B16-AB5B-86A5A5DE970B}" presName="sibTrans" presStyleCnt="0"/>
      <dgm:spPr/>
      <dgm:t>
        <a:bodyPr/>
        <a:lstStyle/>
        <a:p>
          <a:endParaRPr lang="en-IN"/>
        </a:p>
      </dgm:t>
    </dgm:pt>
    <dgm:pt modelId="{7718404F-5C2E-4EB0-BBBE-271BDDCEE252}" type="pres">
      <dgm:prSet presAssocID="{E038BC8C-45DA-4678-984A-39C3867E5979}" presName="node" presStyleLbl="node1" presStyleIdx="2" presStyleCnt="4">
        <dgm:presLayoutVars>
          <dgm:bulletEnabled val="1"/>
        </dgm:presLayoutVars>
      </dgm:prSet>
      <dgm:spPr/>
      <dgm:t>
        <a:bodyPr/>
        <a:lstStyle/>
        <a:p>
          <a:endParaRPr lang="en-US"/>
        </a:p>
      </dgm:t>
    </dgm:pt>
    <dgm:pt modelId="{17B49D3E-AFE3-4F05-85D4-FCEF04D7A408}" type="pres">
      <dgm:prSet presAssocID="{D72122A4-BBF1-4BCD-9F01-ACF14EBB3554}" presName="sibTrans" presStyleCnt="0"/>
      <dgm:spPr/>
      <dgm:t>
        <a:bodyPr/>
        <a:lstStyle/>
        <a:p>
          <a:endParaRPr lang="en-IN"/>
        </a:p>
      </dgm:t>
    </dgm:pt>
    <dgm:pt modelId="{2207B8A2-08C7-49CB-A000-9813B34250C9}" type="pres">
      <dgm:prSet presAssocID="{58FEF16B-292B-4FC7-B865-ACFFAE4262C6}" presName="node" presStyleLbl="node1" presStyleIdx="3" presStyleCnt="4">
        <dgm:presLayoutVars>
          <dgm:bulletEnabled val="1"/>
        </dgm:presLayoutVars>
      </dgm:prSet>
      <dgm:spPr/>
      <dgm:t>
        <a:bodyPr/>
        <a:lstStyle/>
        <a:p>
          <a:endParaRPr lang="en-US"/>
        </a:p>
      </dgm:t>
    </dgm:pt>
  </dgm:ptLst>
  <dgm:cxnLst>
    <dgm:cxn modelId="{9A08EF2E-0A47-49D2-9BC9-210FC48B42EF}" type="presOf" srcId="{6EF83E7D-6ED3-402D-80BF-AF38CDA6D537}" destId="{2691901C-013E-4084-8C70-23A89BC065F5}" srcOrd="0" destOrd="2" presId="urn:microsoft.com/office/officeart/2005/8/layout/hList6"/>
    <dgm:cxn modelId="{8E732B95-5119-405E-975E-5C9EAB07EAED}" srcId="{58FEF16B-292B-4FC7-B865-ACFFAE4262C6}" destId="{10830168-A365-4503-87D5-7ECB72B6D5E7}" srcOrd="0" destOrd="0" parTransId="{94C7E761-8E1D-40A6-A515-38AE6903DA03}" sibTransId="{37EF776A-300D-4951-A00E-77B3B8974A04}"/>
    <dgm:cxn modelId="{25750315-84E3-441E-A435-D6E5A699BA6D}" type="presOf" srcId="{58FEF16B-292B-4FC7-B865-ACFFAE4262C6}" destId="{2207B8A2-08C7-49CB-A000-9813B34250C9}" srcOrd="0" destOrd="0" presId="urn:microsoft.com/office/officeart/2005/8/layout/hList6"/>
    <dgm:cxn modelId="{F68AA398-FAB9-4DB3-B962-4377474CCC92}" srcId="{E038BC8C-45DA-4678-984A-39C3867E5979}" destId="{67E0BB29-408F-48C6-BDF0-0E299B7F749A}" srcOrd="2" destOrd="0" parTransId="{B594463A-C01E-4B75-9638-BD4C28329A33}" sibTransId="{D0A75CA5-8F60-4C27-8BA9-039960EC84D1}"/>
    <dgm:cxn modelId="{4CBEC3E0-0891-4C02-95F6-7BDB10117B7D}" srcId="{C4E01EE4-2E73-4635-AEDE-089B4399C831}" destId="{D32C75F8-AC94-478A-BD7E-AE15BF77DF4F}" srcOrd="0" destOrd="0" parTransId="{333D7D5F-677B-4260-95A7-747F17992B3F}" sibTransId="{D582B3B2-3F08-4215-843F-E8C2280CCBDA}"/>
    <dgm:cxn modelId="{4EEC467B-0492-4F2C-B1B2-9E3EE9D794C9}" type="presOf" srcId="{D32C75F8-AC94-478A-BD7E-AE15BF77DF4F}" destId="{AF37A6AE-1E50-4FA1-8CA1-0105923E1424}" srcOrd="0" destOrd="0" presId="urn:microsoft.com/office/officeart/2005/8/layout/hList6"/>
    <dgm:cxn modelId="{8D90BF5E-28DB-41BC-9313-9A8B5A482A4B}" type="presOf" srcId="{BC314A69-01F3-451E-837A-CA0E4D6A5177}" destId="{7718404F-5C2E-4EB0-BBBE-271BDDCEE252}" srcOrd="0" destOrd="1" presId="urn:microsoft.com/office/officeart/2005/8/layout/hList6"/>
    <dgm:cxn modelId="{3F8FCCA6-08A3-4AA5-8CF2-69C5687617E9}" srcId="{D32C75F8-AC94-478A-BD7E-AE15BF77DF4F}" destId="{A22E3C5F-CF63-4290-8F04-4274DD2750A5}" srcOrd="1" destOrd="0" parTransId="{68675683-F822-4251-9CE1-F5A165BF83F0}" sibTransId="{2C79C641-C47C-4A13-8507-8670B5F35A53}"/>
    <dgm:cxn modelId="{E1A0728A-CBB7-4F73-BF04-6DCBCD7BE851}" type="presOf" srcId="{E038BC8C-45DA-4678-984A-39C3867E5979}" destId="{7718404F-5C2E-4EB0-BBBE-271BDDCEE252}" srcOrd="0" destOrd="0" presId="urn:microsoft.com/office/officeart/2005/8/layout/hList6"/>
    <dgm:cxn modelId="{DD865C46-28EE-49DF-96F5-52FFEBAFA340}" type="presOf" srcId="{6EFF5F3C-F589-49FF-92D8-25511ECD4FC5}" destId="{2691901C-013E-4084-8C70-23A89BC065F5}" srcOrd="0" destOrd="0" presId="urn:microsoft.com/office/officeart/2005/8/layout/hList6"/>
    <dgm:cxn modelId="{8FC70619-5F69-4EA4-A833-9BFC0E5183A8}" srcId="{E038BC8C-45DA-4678-984A-39C3867E5979}" destId="{BC314A69-01F3-451E-837A-CA0E4D6A5177}" srcOrd="0" destOrd="0" parTransId="{17C5DFC1-D7D3-46EE-8B97-82C4D4E7161C}" sibTransId="{B818AE93-F973-4BE2-8202-1761118E72DF}"/>
    <dgm:cxn modelId="{1D620732-69D6-423C-85F1-7827A26DB213}" srcId="{58FEF16B-292B-4FC7-B865-ACFFAE4262C6}" destId="{2C3EBB2E-660C-45B0-8265-3C413B9816EC}" srcOrd="1" destOrd="0" parTransId="{09C3D2ED-DBAF-4177-BAC6-BE69F42F671E}" sibTransId="{D03F954B-D548-40E4-89CD-B555D4681B09}"/>
    <dgm:cxn modelId="{794FFB58-B0E4-4080-90A2-460C9DA348A6}" srcId="{C4E01EE4-2E73-4635-AEDE-089B4399C831}" destId="{6EFF5F3C-F589-49FF-92D8-25511ECD4FC5}" srcOrd="1" destOrd="0" parTransId="{7CEF65FD-FBCA-4F3E-A82A-77DCAA8E02E8}" sibTransId="{990A9636-BF99-4B16-AB5B-86A5A5DE970B}"/>
    <dgm:cxn modelId="{75F108CA-E917-4B77-864C-51C8D61B2AEE}" type="presOf" srcId="{10830168-A365-4503-87D5-7ECB72B6D5E7}" destId="{2207B8A2-08C7-49CB-A000-9813B34250C9}" srcOrd="0" destOrd="1" presId="urn:microsoft.com/office/officeart/2005/8/layout/hList6"/>
    <dgm:cxn modelId="{A14BD119-08B2-4AE8-AFD1-6237CD3A68FE}" type="presOf" srcId="{8A734A83-DBC7-4487-85B6-2366EDD64015}" destId="{AF37A6AE-1E50-4FA1-8CA1-0105923E1424}" srcOrd="0" destOrd="1" presId="urn:microsoft.com/office/officeart/2005/8/layout/hList6"/>
    <dgm:cxn modelId="{83EBCC0E-D28B-4456-B2D4-F109A2DC7D20}" srcId="{6EFF5F3C-F589-49FF-92D8-25511ECD4FC5}" destId="{6EF83E7D-6ED3-402D-80BF-AF38CDA6D537}" srcOrd="1" destOrd="0" parTransId="{15F932F8-3EBF-46EC-9F6D-43173E95C9E1}" sibTransId="{734BE4D8-58D7-4CA7-A309-A920336D4096}"/>
    <dgm:cxn modelId="{8E7B73F6-EA06-4AA1-AFCB-296B3DEE4F73}" type="presOf" srcId="{A9C31BC4-B158-4C23-A693-2BEE2B7E51B8}" destId="{2691901C-013E-4084-8C70-23A89BC065F5}" srcOrd="0" destOrd="1" presId="urn:microsoft.com/office/officeart/2005/8/layout/hList6"/>
    <dgm:cxn modelId="{9B2A6E6F-02CB-4757-81EC-309673FB671D}" srcId="{D32C75F8-AC94-478A-BD7E-AE15BF77DF4F}" destId="{8A734A83-DBC7-4487-85B6-2366EDD64015}" srcOrd="0" destOrd="0" parTransId="{85DC1061-DFF7-4C7A-B5DF-A238749DA008}" sibTransId="{474F7392-0969-4BFF-9B30-2431C6DCAC2B}"/>
    <dgm:cxn modelId="{CE28D9E7-722F-4D44-BF61-5A08B2F47EBA}" type="presOf" srcId="{67E0BB29-408F-48C6-BDF0-0E299B7F749A}" destId="{7718404F-5C2E-4EB0-BBBE-271BDDCEE252}" srcOrd="0" destOrd="3" presId="urn:microsoft.com/office/officeart/2005/8/layout/hList6"/>
    <dgm:cxn modelId="{0B5E71DF-08C0-49ED-86EE-A961E8A3FE04}" type="presOf" srcId="{C4E01EE4-2E73-4635-AEDE-089B4399C831}" destId="{AD9EA988-1856-437E-9AC0-BAF743C3A819}" srcOrd="0" destOrd="0" presId="urn:microsoft.com/office/officeart/2005/8/layout/hList6"/>
    <dgm:cxn modelId="{E4139FBD-CB3B-49A6-990E-A72E0E16048B}" srcId="{E038BC8C-45DA-4678-984A-39C3867E5979}" destId="{3659091D-1E23-486B-8D09-DCA1E406EB98}" srcOrd="1" destOrd="0" parTransId="{3A09A5F6-A034-4960-83B9-712CFC4B02FD}" sibTransId="{F492701A-0E61-409D-8D89-48C359B2EE93}"/>
    <dgm:cxn modelId="{EE81791C-FC9E-449C-82DB-FB3EF2FB1389}" type="presOf" srcId="{3659091D-1E23-486B-8D09-DCA1E406EB98}" destId="{7718404F-5C2E-4EB0-BBBE-271BDDCEE252}" srcOrd="0" destOrd="2" presId="urn:microsoft.com/office/officeart/2005/8/layout/hList6"/>
    <dgm:cxn modelId="{1BDA9439-E803-47DA-994C-A1EC5D5C9D47}" srcId="{C4E01EE4-2E73-4635-AEDE-089B4399C831}" destId="{58FEF16B-292B-4FC7-B865-ACFFAE4262C6}" srcOrd="3" destOrd="0" parTransId="{64E1BEB7-1122-449D-8548-0BD36F983F0B}" sibTransId="{1A191CF9-00AD-48F1-808C-C2F6C9349B98}"/>
    <dgm:cxn modelId="{4B4C2D81-F19A-4F8A-B37A-C1D2555A0523}" type="presOf" srcId="{2C3EBB2E-660C-45B0-8265-3C413B9816EC}" destId="{2207B8A2-08C7-49CB-A000-9813B34250C9}" srcOrd="0" destOrd="2" presId="urn:microsoft.com/office/officeart/2005/8/layout/hList6"/>
    <dgm:cxn modelId="{9AC1BB5F-EB7F-42B9-B8A3-0C5D76EE6546}" srcId="{6EFF5F3C-F589-49FF-92D8-25511ECD4FC5}" destId="{A9C31BC4-B158-4C23-A693-2BEE2B7E51B8}" srcOrd="0" destOrd="0" parTransId="{70A299FB-AC9F-4D08-B75F-75A7E11633F9}" sibTransId="{4F87C5D6-FAD2-441A-A523-9F973629050C}"/>
    <dgm:cxn modelId="{162E6E88-BEDE-4240-926C-3570E2ED925B}" srcId="{C4E01EE4-2E73-4635-AEDE-089B4399C831}" destId="{E038BC8C-45DA-4678-984A-39C3867E5979}" srcOrd="2" destOrd="0" parTransId="{5B1E63D8-EBF3-467F-8F62-189FB96B2321}" sibTransId="{D72122A4-BBF1-4BCD-9F01-ACF14EBB3554}"/>
    <dgm:cxn modelId="{641352BC-FA35-490C-99C9-8B102397C262}" type="presOf" srcId="{A22E3C5F-CF63-4290-8F04-4274DD2750A5}" destId="{AF37A6AE-1E50-4FA1-8CA1-0105923E1424}" srcOrd="0" destOrd="2" presId="urn:microsoft.com/office/officeart/2005/8/layout/hList6"/>
    <dgm:cxn modelId="{CA28D744-61B0-4C00-92EC-2DD970356100}" type="presParOf" srcId="{AD9EA988-1856-437E-9AC0-BAF743C3A819}" destId="{AF37A6AE-1E50-4FA1-8CA1-0105923E1424}" srcOrd="0" destOrd="0" presId="urn:microsoft.com/office/officeart/2005/8/layout/hList6"/>
    <dgm:cxn modelId="{61A263A4-4F0B-408E-80E7-2F51AEC2A61C}" type="presParOf" srcId="{AD9EA988-1856-437E-9AC0-BAF743C3A819}" destId="{B180F8D8-D7CD-483A-A043-2E6ADC9888B9}" srcOrd="1" destOrd="0" presId="urn:microsoft.com/office/officeart/2005/8/layout/hList6"/>
    <dgm:cxn modelId="{4340C711-1C78-45FB-825B-C59654EC4DAA}" type="presParOf" srcId="{AD9EA988-1856-437E-9AC0-BAF743C3A819}" destId="{2691901C-013E-4084-8C70-23A89BC065F5}" srcOrd="2" destOrd="0" presId="urn:microsoft.com/office/officeart/2005/8/layout/hList6"/>
    <dgm:cxn modelId="{C7A74FBE-513F-456D-8B79-E6D2EBB5586C}" type="presParOf" srcId="{AD9EA988-1856-437E-9AC0-BAF743C3A819}" destId="{6896C059-3739-4ABF-BAE6-017402AB8822}" srcOrd="3" destOrd="0" presId="urn:microsoft.com/office/officeart/2005/8/layout/hList6"/>
    <dgm:cxn modelId="{9582E972-2739-48BD-878C-F106707BA3DA}" type="presParOf" srcId="{AD9EA988-1856-437E-9AC0-BAF743C3A819}" destId="{7718404F-5C2E-4EB0-BBBE-271BDDCEE252}" srcOrd="4" destOrd="0" presId="urn:microsoft.com/office/officeart/2005/8/layout/hList6"/>
    <dgm:cxn modelId="{CDA95D46-ADED-4EBE-8341-E14C654B1A11}" type="presParOf" srcId="{AD9EA988-1856-437E-9AC0-BAF743C3A819}" destId="{17B49D3E-AFE3-4F05-85D4-FCEF04D7A408}" srcOrd="5" destOrd="0" presId="urn:microsoft.com/office/officeart/2005/8/layout/hList6"/>
    <dgm:cxn modelId="{628E466A-5092-440F-A228-5A3D8D1D618D}" type="presParOf" srcId="{AD9EA988-1856-437E-9AC0-BAF743C3A819}" destId="{2207B8A2-08C7-49CB-A000-9813B34250C9}" srcOrd="6" destOrd="0" presId="urn:microsoft.com/office/officeart/2005/8/layout/hList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201A5B7-0DEE-45BB-B4C0-08AC2F6549F6}"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74BD6705-2168-40F4-8145-30539CD1715F}">
      <dgm:prSet phldrT="[Text]" custT="1"/>
      <dgm:spPr/>
      <dgm:t>
        <a:bodyPr/>
        <a:lstStyle/>
        <a:p>
          <a:r>
            <a:rPr lang="en-US" sz="2200" dirty="0" smtClean="0">
              <a:latin typeface="Times New Roman" pitchFamily="18" charset="0"/>
              <a:cs typeface="Times New Roman" pitchFamily="18" charset="0"/>
            </a:rPr>
            <a:t>Adherence to the </a:t>
          </a:r>
          <a:r>
            <a:rPr lang="en-US" sz="2200" dirty="0" err="1" smtClean="0">
              <a:latin typeface="Times New Roman" pitchFamily="18" charset="0"/>
              <a:cs typeface="Times New Roman" pitchFamily="18" charset="0"/>
            </a:rPr>
            <a:t>mould</a:t>
          </a:r>
          <a:endParaRPr lang="en-US" sz="2200" dirty="0"/>
        </a:p>
      </dgm:t>
    </dgm:pt>
    <dgm:pt modelId="{20E43D3C-8547-49A4-B438-6DBA07B4ACB7}" type="parTrans" cxnId="{53EADB69-C86C-44AC-99DD-12E4393E175C}">
      <dgm:prSet/>
      <dgm:spPr/>
      <dgm:t>
        <a:bodyPr/>
        <a:lstStyle/>
        <a:p>
          <a:endParaRPr lang="en-US"/>
        </a:p>
      </dgm:t>
    </dgm:pt>
    <dgm:pt modelId="{0BA5BADE-3625-4EAA-9786-874ED75E6816}" type="sibTrans" cxnId="{53EADB69-C86C-44AC-99DD-12E4393E175C}">
      <dgm:prSet/>
      <dgm:spPr/>
      <dgm:t>
        <a:bodyPr/>
        <a:lstStyle/>
        <a:p>
          <a:endParaRPr lang="en-US"/>
        </a:p>
      </dgm:t>
    </dgm:pt>
    <dgm:pt modelId="{AE0DDCE2-EDDF-4AD2-913D-D458A01D004B}">
      <dgm:prSet custT="1"/>
      <dgm:spPr/>
      <dgm:t>
        <a:bodyPr/>
        <a:lstStyle/>
        <a:p>
          <a:pPr rtl="0"/>
          <a:r>
            <a:rPr lang="en-US" sz="2200" dirty="0" smtClean="0"/>
            <a:t>Cocoa butter does not contract sufficiently on cooling to loosen the suppositories in the </a:t>
          </a:r>
          <a:r>
            <a:rPr lang="en-US" sz="2200" dirty="0" err="1" smtClean="0"/>
            <a:t>mould</a:t>
          </a:r>
          <a:r>
            <a:rPr lang="en-US" sz="2200" dirty="0" smtClean="0"/>
            <a:t>.</a:t>
          </a:r>
          <a:endParaRPr lang="en-US" sz="2200" dirty="0"/>
        </a:p>
      </dgm:t>
    </dgm:pt>
    <dgm:pt modelId="{2A86958F-7724-4456-8F69-6C5E96050F34}" type="parTrans" cxnId="{EA4712A2-0878-4734-83B9-11CECA7D62A3}">
      <dgm:prSet/>
      <dgm:spPr/>
      <dgm:t>
        <a:bodyPr/>
        <a:lstStyle/>
        <a:p>
          <a:endParaRPr lang="en-US"/>
        </a:p>
      </dgm:t>
    </dgm:pt>
    <dgm:pt modelId="{B8A6D327-40E2-49B9-87CD-1CA1CA38CA4A}" type="sibTrans" cxnId="{EA4712A2-0878-4734-83B9-11CECA7D62A3}">
      <dgm:prSet/>
      <dgm:spPr/>
      <dgm:t>
        <a:bodyPr/>
        <a:lstStyle/>
        <a:p>
          <a:endParaRPr lang="en-US"/>
        </a:p>
      </dgm:t>
    </dgm:pt>
    <dgm:pt modelId="{78115920-A084-460F-94EE-7F0CCB7CD29C}">
      <dgm:prSet phldrT="[Text]" custT="1"/>
      <dgm:spPr/>
      <dgm:t>
        <a:bodyPr/>
        <a:lstStyle/>
        <a:p>
          <a:r>
            <a:rPr lang="en-US" sz="2200" dirty="0" smtClean="0">
              <a:latin typeface="Times New Roman" pitchFamily="18" charset="0"/>
              <a:cs typeface="Times New Roman" pitchFamily="18" charset="0"/>
            </a:rPr>
            <a:t>Softening point too low for hot climates</a:t>
          </a:r>
          <a:endParaRPr lang="en-US" sz="2200" dirty="0"/>
        </a:p>
      </dgm:t>
    </dgm:pt>
    <dgm:pt modelId="{5E473452-F2B6-4BB6-BFE4-B648C8859B34}" type="parTrans" cxnId="{A3FDFBF9-208A-4309-9098-645DC5E29C9F}">
      <dgm:prSet/>
      <dgm:spPr/>
      <dgm:t>
        <a:bodyPr/>
        <a:lstStyle/>
        <a:p>
          <a:endParaRPr lang="en-US"/>
        </a:p>
      </dgm:t>
    </dgm:pt>
    <dgm:pt modelId="{5AE83C9E-82D6-4359-AAB1-C5F12A16056D}" type="sibTrans" cxnId="{A3FDFBF9-208A-4309-9098-645DC5E29C9F}">
      <dgm:prSet/>
      <dgm:spPr/>
      <dgm:t>
        <a:bodyPr/>
        <a:lstStyle/>
        <a:p>
          <a:endParaRPr lang="en-US"/>
        </a:p>
      </dgm:t>
    </dgm:pt>
    <dgm:pt modelId="{BA6A0A2C-5673-4C91-9890-F8CC28386090}">
      <dgm:prSet phldrT="[Text]" custT="1"/>
      <dgm:spPr/>
      <dgm:t>
        <a:bodyPr/>
        <a:lstStyle/>
        <a:p>
          <a:r>
            <a:rPr lang="en-US" sz="2200" dirty="0" smtClean="0">
              <a:latin typeface="Times New Roman" pitchFamily="18" charset="0"/>
              <a:cs typeface="Times New Roman" pitchFamily="18" charset="0"/>
            </a:rPr>
            <a:t>To raise the softening point, white bees wax may be added to </a:t>
          </a:r>
          <a:r>
            <a:rPr lang="en-US" sz="2200" dirty="0" err="1" smtClean="0">
              <a:latin typeface="Times New Roman" pitchFamily="18" charset="0"/>
              <a:cs typeface="Times New Roman" pitchFamily="18" charset="0"/>
            </a:rPr>
            <a:t>theobroma</a:t>
          </a:r>
          <a:r>
            <a:rPr lang="en-US" sz="2200" dirty="0" smtClean="0">
              <a:latin typeface="Times New Roman" pitchFamily="18" charset="0"/>
              <a:cs typeface="Times New Roman" pitchFamily="18" charset="0"/>
            </a:rPr>
            <a:t> oil suppositories intended for use in tropical and subtropical countries.</a:t>
          </a:r>
          <a:endParaRPr lang="en-US" sz="2200" dirty="0"/>
        </a:p>
      </dgm:t>
    </dgm:pt>
    <dgm:pt modelId="{F4B825CE-1C93-4917-AA6F-69972644452F}" type="parTrans" cxnId="{9865665B-4F61-4782-9D04-0B85649F1567}">
      <dgm:prSet/>
      <dgm:spPr/>
      <dgm:t>
        <a:bodyPr/>
        <a:lstStyle/>
        <a:p>
          <a:endParaRPr lang="en-US"/>
        </a:p>
      </dgm:t>
    </dgm:pt>
    <dgm:pt modelId="{9CA8BC2C-98A8-42CF-9AF0-C2734C04B271}" type="sibTrans" cxnId="{9865665B-4F61-4782-9D04-0B85649F1567}">
      <dgm:prSet/>
      <dgm:spPr/>
      <dgm:t>
        <a:bodyPr/>
        <a:lstStyle/>
        <a:p>
          <a:endParaRPr lang="en-US"/>
        </a:p>
      </dgm:t>
    </dgm:pt>
    <dgm:pt modelId="{5B1D2FC4-B5B1-442B-9F0D-89907CDD3B9D}">
      <dgm:prSet custT="1"/>
      <dgm:spPr/>
      <dgm:t>
        <a:bodyPr/>
        <a:lstStyle/>
        <a:p>
          <a:pPr rtl="0"/>
          <a:r>
            <a:rPr lang="en-US" sz="2200" dirty="0" smtClean="0"/>
            <a:t>Sticking may be overcome by adequate lubrication.</a:t>
          </a:r>
          <a:endParaRPr lang="en-US" sz="2200" dirty="0"/>
        </a:p>
      </dgm:t>
    </dgm:pt>
    <dgm:pt modelId="{7AF498AD-1243-447F-9B88-805D5C5784B3}" type="parTrans" cxnId="{E0C135C0-9A58-4A54-AB52-31F18412D0B0}">
      <dgm:prSet/>
      <dgm:spPr/>
      <dgm:t>
        <a:bodyPr/>
        <a:lstStyle/>
        <a:p>
          <a:endParaRPr lang="en-US"/>
        </a:p>
      </dgm:t>
    </dgm:pt>
    <dgm:pt modelId="{23996F14-1C5E-432F-87CB-36C275B843CF}" type="sibTrans" cxnId="{E0C135C0-9A58-4A54-AB52-31F18412D0B0}">
      <dgm:prSet/>
      <dgm:spPr/>
      <dgm:t>
        <a:bodyPr/>
        <a:lstStyle/>
        <a:p>
          <a:endParaRPr lang="en-US"/>
        </a:p>
      </dgm:t>
    </dgm:pt>
    <dgm:pt modelId="{38B9CB20-ABD4-44C6-8450-F0972526BEC6}">
      <dgm:prSet phldrT="[Text]" custT="1"/>
      <dgm:spPr/>
      <dgm:t>
        <a:bodyPr/>
        <a:lstStyle/>
        <a:p>
          <a:r>
            <a:rPr lang="en-US" sz="2200" dirty="0" smtClean="0">
              <a:latin typeface="Times New Roman" pitchFamily="18" charset="0"/>
              <a:cs typeface="Times New Roman" pitchFamily="18" charset="0"/>
            </a:rPr>
            <a:t>Melting point reduced by soluble ingredients</a:t>
          </a:r>
          <a:endParaRPr lang="en-US" sz="2200" dirty="0"/>
        </a:p>
      </dgm:t>
    </dgm:pt>
    <dgm:pt modelId="{982FDFB2-623D-42D9-9F45-A5FEA2B05017}" type="parTrans" cxnId="{29A29EA7-FD0A-4427-A72F-D033A1E39C6F}">
      <dgm:prSet/>
      <dgm:spPr/>
      <dgm:t>
        <a:bodyPr/>
        <a:lstStyle/>
        <a:p>
          <a:endParaRPr lang="en-US"/>
        </a:p>
      </dgm:t>
    </dgm:pt>
    <dgm:pt modelId="{B776C4A4-DB42-4536-B874-4F71C9A22C37}" type="sibTrans" cxnId="{29A29EA7-FD0A-4427-A72F-D033A1E39C6F}">
      <dgm:prSet/>
      <dgm:spPr/>
      <dgm:t>
        <a:bodyPr/>
        <a:lstStyle/>
        <a:p>
          <a:endParaRPr lang="en-US"/>
        </a:p>
      </dgm:t>
    </dgm:pt>
    <dgm:pt modelId="{515AFA57-132A-4D4A-83DC-5C38240AB053}">
      <dgm:prSet custT="1"/>
      <dgm:spPr/>
      <dgm:t>
        <a:bodyPr/>
        <a:lstStyle/>
        <a:p>
          <a:r>
            <a:rPr lang="en-US" sz="2200" smtClean="0">
              <a:latin typeface="Times New Roman" pitchFamily="18" charset="0"/>
              <a:cs typeface="Times New Roman" pitchFamily="18" charset="0"/>
            </a:rPr>
            <a:t>Phenol and chloral hydrate have a tendency to lower the melting point of cocoa butter.</a:t>
          </a:r>
          <a:endParaRPr lang="en-US" sz="2200" dirty="0" smtClean="0">
            <a:latin typeface="Times New Roman" pitchFamily="18" charset="0"/>
            <a:cs typeface="Times New Roman" pitchFamily="18" charset="0"/>
          </a:endParaRPr>
        </a:p>
      </dgm:t>
    </dgm:pt>
    <dgm:pt modelId="{A9125608-7E73-441E-B630-41C6EEED0841}" type="parTrans" cxnId="{A515B0FC-DE2F-49BD-B7F3-C32883FF5B26}">
      <dgm:prSet/>
      <dgm:spPr/>
      <dgm:t>
        <a:bodyPr/>
        <a:lstStyle/>
        <a:p>
          <a:endParaRPr lang="en-US"/>
        </a:p>
      </dgm:t>
    </dgm:pt>
    <dgm:pt modelId="{0739C22B-D0A1-4DED-88C2-0720F090414C}" type="sibTrans" cxnId="{A515B0FC-DE2F-49BD-B7F3-C32883FF5B26}">
      <dgm:prSet/>
      <dgm:spPr/>
      <dgm:t>
        <a:bodyPr/>
        <a:lstStyle/>
        <a:p>
          <a:endParaRPr lang="en-US"/>
        </a:p>
      </dgm:t>
    </dgm:pt>
    <dgm:pt modelId="{C409A9AB-732E-4DCF-B20E-E7D9DA755028}">
      <dgm:prSet custT="1"/>
      <dgm:spPr/>
      <dgm:t>
        <a:bodyPr/>
        <a:lstStyle/>
        <a:p>
          <a:r>
            <a:rPr lang="en-US" sz="2200" dirty="0" smtClean="0">
              <a:latin typeface="Times New Roman" pitchFamily="18" charset="0"/>
              <a:cs typeface="Times New Roman" pitchFamily="18" charset="0"/>
            </a:rPr>
            <a:t>So, solidifying agents like beeswax (4%) may be incorporated to compensate for the softening effect of the added substance.</a:t>
          </a:r>
        </a:p>
      </dgm:t>
    </dgm:pt>
    <dgm:pt modelId="{E52AEE3A-4D96-4E69-9A28-61629408A37E}" type="parTrans" cxnId="{74D7E0EB-CD1D-4A1D-838C-150331BE0C38}">
      <dgm:prSet/>
      <dgm:spPr/>
      <dgm:t>
        <a:bodyPr/>
        <a:lstStyle/>
        <a:p>
          <a:endParaRPr lang="en-US"/>
        </a:p>
      </dgm:t>
    </dgm:pt>
    <dgm:pt modelId="{F119F6B8-8E33-420F-9AFD-9D7C4C091139}" type="sibTrans" cxnId="{74D7E0EB-CD1D-4A1D-838C-150331BE0C38}">
      <dgm:prSet/>
      <dgm:spPr/>
      <dgm:t>
        <a:bodyPr/>
        <a:lstStyle/>
        <a:p>
          <a:endParaRPr lang="en-US"/>
        </a:p>
      </dgm:t>
    </dgm:pt>
    <dgm:pt modelId="{FDFE0A9E-C4A6-405A-AD22-56451B4A6640}" type="pres">
      <dgm:prSet presAssocID="{0201A5B7-0DEE-45BB-B4C0-08AC2F6549F6}" presName="vert0" presStyleCnt="0">
        <dgm:presLayoutVars>
          <dgm:dir/>
          <dgm:animOne val="branch"/>
          <dgm:animLvl val="lvl"/>
        </dgm:presLayoutVars>
      </dgm:prSet>
      <dgm:spPr/>
      <dgm:t>
        <a:bodyPr/>
        <a:lstStyle/>
        <a:p>
          <a:endParaRPr lang="en-US"/>
        </a:p>
      </dgm:t>
    </dgm:pt>
    <dgm:pt modelId="{8D1705AB-DDA4-4859-AC01-F53393B0F79F}" type="pres">
      <dgm:prSet presAssocID="{74BD6705-2168-40F4-8145-30539CD1715F}" presName="thickLine" presStyleLbl="alignNode1" presStyleIdx="0" presStyleCnt="3"/>
      <dgm:spPr/>
    </dgm:pt>
    <dgm:pt modelId="{4729C060-378A-496E-B241-2717D481B821}" type="pres">
      <dgm:prSet presAssocID="{74BD6705-2168-40F4-8145-30539CD1715F}" presName="horz1" presStyleCnt="0"/>
      <dgm:spPr/>
    </dgm:pt>
    <dgm:pt modelId="{6B261571-D848-4E8A-9F0A-C9E7E35A2298}" type="pres">
      <dgm:prSet presAssocID="{74BD6705-2168-40F4-8145-30539CD1715F}" presName="tx1" presStyleLbl="revTx" presStyleIdx="0" presStyleCnt="8"/>
      <dgm:spPr/>
      <dgm:t>
        <a:bodyPr/>
        <a:lstStyle/>
        <a:p>
          <a:endParaRPr lang="en-US"/>
        </a:p>
      </dgm:t>
    </dgm:pt>
    <dgm:pt modelId="{2649B071-08BC-4E6A-8999-A3212D672ECF}" type="pres">
      <dgm:prSet presAssocID="{74BD6705-2168-40F4-8145-30539CD1715F}" presName="vert1" presStyleCnt="0"/>
      <dgm:spPr/>
    </dgm:pt>
    <dgm:pt modelId="{EC02C65A-47CD-48DC-B577-295334DD82C7}" type="pres">
      <dgm:prSet presAssocID="{AE0DDCE2-EDDF-4AD2-913D-D458A01D004B}" presName="vertSpace2a" presStyleCnt="0"/>
      <dgm:spPr/>
    </dgm:pt>
    <dgm:pt modelId="{A987E995-19E7-4E7F-8DAE-BDB08CBB122E}" type="pres">
      <dgm:prSet presAssocID="{AE0DDCE2-EDDF-4AD2-913D-D458A01D004B}" presName="horz2" presStyleCnt="0"/>
      <dgm:spPr/>
    </dgm:pt>
    <dgm:pt modelId="{D2E84836-24A3-485E-B3CF-8B8FA999A091}" type="pres">
      <dgm:prSet presAssocID="{AE0DDCE2-EDDF-4AD2-913D-D458A01D004B}" presName="horzSpace2" presStyleCnt="0"/>
      <dgm:spPr/>
    </dgm:pt>
    <dgm:pt modelId="{F566D3EC-E19E-4F42-8219-05B357041ABF}" type="pres">
      <dgm:prSet presAssocID="{AE0DDCE2-EDDF-4AD2-913D-D458A01D004B}" presName="tx2" presStyleLbl="revTx" presStyleIdx="1" presStyleCnt="8"/>
      <dgm:spPr/>
      <dgm:t>
        <a:bodyPr/>
        <a:lstStyle/>
        <a:p>
          <a:endParaRPr lang="en-US"/>
        </a:p>
      </dgm:t>
    </dgm:pt>
    <dgm:pt modelId="{0158F388-7B28-4E43-B4AF-D202C09A16A3}" type="pres">
      <dgm:prSet presAssocID="{AE0DDCE2-EDDF-4AD2-913D-D458A01D004B}" presName="vert2" presStyleCnt="0"/>
      <dgm:spPr/>
    </dgm:pt>
    <dgm:pt modelId="{61703022-861A-466A-839A-54BBD0BD7E6C}" type="pres">
      <dgm:prSet presAssocID="{AE0DDCE2-EDDF-4AD2-913D-D458A01D004B}" presName="thinLine2b" presStyleLbl="callout" presStyleIdx="0" presStyleCnt="5"/>
      <dgm:spPr/>
    </dgm:pt>
    <dgm:pt modelId="{82A21262-6667-4301-85B8-001535BEF19E}" type="pres">
      <dgm:prSet presAssocID="{AE0DDCE2-EDDF-4AD2-913D-D458A01D004B}" presName="vertSpace2b" presStyleCnt="0"/>
      <dgm:spPr/>
    </dgm:pt>
    <dgm:pt modelId="{FE27257F-446C-4677-BB90-DF34C037327F}" type="pres">
      <dgm:prSet presAssocID="{5B1D2FC4-B5B1-442B-9F0D-89907CDD3B9D}" presName="horz2" presStyleCnt="0"/>
      <dgm:spPr/>
    </dgm:pt>
    <dgm:pt modelId="{A85475F8-9842-4291-AC1C-51B616986847}" type="pres">
      <dgm:prSet presAssocID="{5B1D2FC4-B5B1-442B-9F0D-89907CDD3B9D}" presName="horzSpace2" presStyleCnt="0"/>
      <dgm:spPr/>
    </dgm:pt>
    <dgm:pt modelId="{07AB8DA8-8EF6-4F48-8F7C-970787400C80}" type="pres">
      <dgm:prSet presAssocID="{5B1D2FC4-B5B1-442B-9F0D-89907CDD3B9D}" presName="tx2" presStyleLbl="revTx" presStyleIdx="2" presStyleCnt="8"/>
      <dgm:spPr/>
      <dgm:t>
        <a:bodyPr/>
        <a:lstStyle/>
        <a:p>
          <a:endParaRPr lang="en-US"/>
        </a:p>
      </dgm:t>
    </dgm:pt>
    <dgm:pt modelId="{4E0669C9-D8DC-4504-86A2-C62E367BFB77}" type="pres">
      <dgm:prSet presAssocID="{5B1D2FC4-B5B1-442B-9F0D-89907CDD3B9D}" presName="vert2" presStyleCnt="0"/>
      <dgm:spPr/>
    </dgm:pt>
    <dgm:pt modelId="{1FED39C1-6F55-40FB-9C3E-7BC28C981AFE}" type="pres">
      <dgm:prSet presAssocID="{5B1D2FC4-B5B1-442B-9F0D-89907CDD3B9D}" presName="thinLine2b" presStyleLbl="callout" presStyleIdx="1" presStyleCnt="5"/>
      <dgm:spPr/>
    </dgm:pt>
    <dgm:pt modelId="{759DD09B-3B98-4684-87AF-C676D073EBBB}" type="pres">
      <dgm:prSet presAssocID="{5B1D2FC4-B5B1-442B-9F0D-89907CDD3B9D}" presName="vertSpace2b" presStyleCnt="0"/>
      <dgm:spPr/>
    </dgm:pt>
    <dgm:pt modelId="{DD6FDD31-0450-4625-B5B0-2E1EC3F60D9F}" type="pres">
      <dgm:prSet presAssocID="{78115920-A084-460F-94EE-7F0CCB7CD29C}" presName="thickLine" presStyleLbl="alignNode1" presStyleIdx="1" presStyleCnt="3"/>
      <dgm:spPr/>
    </dgm:pt>
    <dgm:pt modelId="{8CA64F20-8F64-41F1-8A11-ED7668755DF7}" type="pres">
      <dgm:prSet presAssocID="{78115920-A084-460F-94EE-7F0CCB7CD29C}" presName="horz1" presStyleCnt="0"/>
      <dgm:spPr/>
    </dgm:pt>
    <dgm:pt modelId="{205508BA-CF60-4F17-BE5D-127251CF25EC}" type="pres">
      <dgm:prSet presAssocID="{78115920-A084-460F-94EE-7F0CCB7CD29C}" presName="tx1" presStyleLbl="revTx" presStyleIdx="3" presStyleCnt="8"/>
      <dgm:spPr/>
      <dgm:t>
        <a:bodyPr/>
        <a:lstStyle/>
        <a:p>
          <a:endParaRPr lang="en-US"/>
        </a:p>
      </dgm:t>
    </dgm:pt>
    <dgm:pt modelId="{074AE95A-738F-4D31-8C4D-8B7D6C48D4EE}" type="pres">
      <dgm:prSet presAssocID="{78115920-A084-460F-94EE-7F0CCB7CD29C}" presName="vert1" presStyleCnt="0"/>
      <dgm:spPr/>
    </dgm:pt>
    <dgm:pt modelId="{30CC249D-066B-423D-82A8-35306C985E65}" type="pres">
      <dgm:prSet presAssocID="{BA6A0A2C-5673-4C91-9890-F8CC28386090}" presName="vertSpace2a" presStyleCnt="0"/>
      <dgm:spPr/>
    </dgm:pt>
    <dgm:pt modelId="{CD8D23F0-8947-4461-B063-8C65C6F8CB02}" type="pres">
      <dgm:prSet presAssocID="{BA6A0A2C-5673-4C91-9890-F8CC28386090}" presName="horz2" presStyleCnt="0"/>
      <dgm:spPr/>
    </dgm:pt>
    <dgm:pt modelId="{60CE290E-B5A5-4B61-A0B7-CC8525774154}" type="pres">
      <dgm:prSet presAssocID="{BA6A0A2C-5673-4C91-9890-F8CC28386090}" presName="horzSpace2" presStyleCnt="0"/>
      <dgm:spPr/>
    </dgm:pt>
    <dgm:pt modelId="{28023524-D2DC-46A6-84F1-93CF96AF88E2}" type="pres">
      <dgm:prSet presAssocID="{BA6A0A2C-5673-4C91-9890-F8CC28386090}" presName="tx2" presStyleLbl="revTx" presStyleIdx="4" presStyleCnt="8"/>
      <dgm:spPr/>
      <dgm:t>
        <a:bodyPr/>
        <a:lstStyle/>
        <a:p>
          <a:endParaRPr lang="en-US"/>
        </a:p>
      </dgm:t>
    </dgm:pt>
    <dgm:pt modelId="{FF33ADB0-40C2-4D15-BF58-105386F24C12}" type="pres">
      <dgm:prSet presAssocID="{BA6A0A2C-5673-4C91-9890-F8CC28386090}" presName="vert2" presStyleCnt="0"/>
      <dgm:spPr/>
    </dgm:pt>
    <dgm:pt modelId="{6B4CA61D-2B6A-445F-B1A2-8599586A34D6}" type="pres">
      <dgm:prSet presAssocID="{BA6A0A2C-5673-4C91-9890-F8CC28386090}" presName="thinLine2b" presStyleLbl="callout" presStyleIdx="2" presStyleCnt="5"/>
      <dgm:spPr/>
    </dgm:pt>
    <dgm:pt modelId="{8AA84BAE-C5EC-4C54-8516-251887A585E1}" type="pres">
      <dgm:prSet presAssocID="{BA6A0A2C-5673-4C91-9890-F8CC28386090}" presName="vertSpace2b" presStyleCnt="0"/>
      <dgm:spPr/>
    </dgm:pt>
    <dgm:pt modelId="{775F5374-7BC5-4F7C-9D14-F33E0BEEE4FB}" type="pres">
      <dgm:prSet presAssocID="{38B9CB20-ABD4-44C6-8450-F0972526BEC6}" presName="thickLine" presStyleLbl="alignNode1" presStyleIdx="2" presStyleCnt="3"/>
      <dgm:spPr/>
    </dgm:pt>
    <dgm:pt modelId="{D6591FD5-7A05-4591-8223-B7F2E51EBF80}" type="pres">
      <dgm:prSet presAssocID="{38B9CB20-ABD4-44C6-8450-F0972526BEC6}" presName="horz1" presStyleCnt="0"/>
      <dgm:spPr/>
    </dgm:pt>
    <dgm:pt modelId="{9117FCF1-3D0D-4B42-A2FE-B9BAC97CFCC2}" type="pres">
      <dgm:prSet presAssocID="{38B9CB20-ABD4-44C6-8450-F0972526BEC6}" presName="tx1" presStyleLbl="revTx" presStyleIdx="5" presStyleCnt="8"/>
      <dgm:spPr/>
      <dgm:t>
        <a:bodyPr/>
        <a:lstStyle/>
        <a:p>
          <a:endParaRPr lang="en-US"/>
        </a:p>
      </dgm:t>
    </dgm:pt>
    <dgm:pt modelId="{5E3133B8-4284-4A27-A84E-CCA1E5CC7670}" type="pres">
      <dgm:prSet presAssocID="{38B9CB20-ABD4-44C6-8450-F0972526BEC6}" presName="vert1" presStyleCnt="0"/>
      <dgm:spPr/>
    </dgm:pt>
    <dgm:pt modelId="{D6AD32A3-6753-4A9E-98F1-6D384F71C210}" type="pres">
      <dgm:prSet presAssocID="{515AFA57-132A-4D4A-83DC-5C38240AB053}" presName="vertSpace2a" presStyleCnt="0"/>
      <dgm:spPr/>
    </dgm:pt>
    <dgm:pt modelId="{2D058AEC-DB39-4920-B2C1-50296A2B03F4}" type="pres">
      <dgm:prSet presAssocID="{515AFA57-132A-4D4A-83DC-5C38240AB053}" presName="horz2" presStyleCnt="0"/>
      <dgm:spPr/>
    </dgm:pt>
    <dgm:pt modelId="{46EC329E-F375-4143-937D-E746F7BF0926}" type="pres">
      <dgm:prSet presAssocID="{515AFA57-132A-4D4A-83DC-5C38240AB053}" presName="horzSpace2" presStyleCnt="0"/>
      <dgm:spPr/>
    </dgm:pt>
    <dgm:pt modelId="{4A02B007-0765-4CF4-9018-BABB2F4703A5}" type="pres">
      <dgm:prSet presAssocID="{515AFA57-132A-4D4A-83DC-5C38240AB053}" presName="tx2" presStyleLbl="revTx" presStyleIdx="6" presStyleCnt="8"/>
      <dgm:spPr/>
      <dgm:t>
        <a:bodyPr/>
        <a:lstStyle/>
        <a:p>
          <a:endParaRPr lang="en-US"/>
        </a:p>
      </dgm:t>
    </dgm:pt>
    <dgm:pt modelId="{28181924-BC1A-4D2E-BEF8-75C638FFA7A8}" type="pres">
      <dgm:prSet presAssocID="{515AFA57-132A-4D4A-83DC-5C38240AB053}" presName="vert2" presStyleCnt="0"/>
      <dgm:spPr/>
    </dgm:pt>
    <dgm:pt modelId="{17100E8E-7B47-4A98-AD4C-9356DCEC7979}" type="pres">
      <dgm:prSet presAssocID="{515AFA57-132A-4D4A-83DC-5C38240AB053}" presName="thinLine2b" presStyleLbl="callout" presStyleIdx="3" presStyleCnt="5"/>
      <dgm:spPr/>
    </dgm:pt>
    <dgm:pt modelId="{A37BA3D6-B351-475C-9FCB-228E945F802D}" type="pres">
      <dgm:prSet presAssocID="{515AFA57-132A-4D4A-83DC-5C38240AB053}" presName="vertSpace2b" presStyleCnt="0"/>
      <dgm:spPr/>
    </dgm:pt>
    <dgm:pt modelId="{B24A386D-71F0-477F-8DD8-9B9E5E07F007}" type="pres">
      <dgm:prSet presAssocID="{C409A9AB-732E-4DCF-B20E-E7D9DA755028}" presName="horz2" presStyleCnt="0"/>
      <dgm:spPr/>
    </dgm:pt>
    <dgm:pt modelId="{9677F535-0060-4623-923F-F3445FAC76AB}" type="pres">
      <dgm:prSet presAssocID="{C409A9AB-732E-4DCF-B20E-E7D9DA755028}" presName="horzSpace2" presStyleCnt="0"/>
      <dgm:spPr/>
    </dgm:pt>
    <dgm:pt modelId="{57679AC4-8E33-4717-9969-31F22DC78071}" type="pres">
      <dgm:prSet presAssocID="{C409A9AB-732E-4DCF-B20E-E7D9DA755028}" presName="tx2" presStyleLbl="revTx" presStyleIdx="7" presStyleCnt="8"/>
      <dgm:spPr/>
      <dgm:t>
        <a:bodyPr/>
        <a:lstStyle/>
        <a:p>
          <a:endParaRPr lang="en-US"/>
        </a:p>
      </dgm:t>
    </dgm:pt>
    <dgm:pt modelId="{95E0D809-A403-4541-BF38-09EEB58368B9}" type="pres">
      <dgm:prSet presAssocID="{C409A9AB-732E-4DCF-B20E-E7D9DA755028}" presName="vert2" presStyleCnt="0"/>
      <dgm:spPr/>
    </dgm:pt>
    <dgm:pt modelId="{84F37012-F9C2-4335-A00A-2C86E627C39D}" type="pres">
      <dgm:prSet presAssocID="{C409A9AB-732E-4DCF-B20E-E7D9DA755028}" presName="thinLine2b" presStyleLbl="callout" presStyleIdx="4" presStyleCnt="5"/>
      <dgm:spPr/>
    </dgm:pt>
    <dgm:pt modelId="{8EF1CF9A-4F12-44E6-BF7E-0353B1460F9B}" type="pres">
      <dgm:prSet presAssocID="{C409A9AB-732E-4DCF-B20E-E7D9DA755028}" presName="vertSpace2b" presStyleCnt="0"/>
      <dgm:spPr/>
    </dgm:pt>
  </dgm:ptLst>
  <dgm:cxnLst>
    <dgm:cxn modelId="{1F4C3084-683D-42A4-AEF9-DD6C5DCFAD60}" type="presOf" srcId="{AE0DDCE2-EDDF-4AD2-913D-D458A01D004B}" destId="{F566D3EC-E19E-4F42-8219-05B357041ABF}" srcOrd="0" destOrd="0" presId="urn:microsoft.com/office/officeart/2008/layout/LinedList"/>
    <dgm:cxn modelId="{29A29EA7-FD0A-4427-A72F-D033A1E39C6F}" srcId="{0201A5B7-0DEE-45BB-B4C0-08AC2F6549F6}" destId="{38B9CB20-ABD4-44C6-8450-F0972526BEC6}" srcOrd="2" destOrd="0" parTransId="{982FDFB2-623D-42D9-9F45-A5FEA2B05017}" sibTransId="{B776C4A4-DB42-4536-B874-4F71C9A22C37}"/>
    <dgm:cxn modelId="{B1E2FD49-2447-422C-A34E-AD681F80C296}" type="presOf" srcId="{78115920-A084-460F-94EE-7F0CCB7CD29C}" destId="{205508BA-CF60-4F17-BE5D-127251CF25EC}" srcOrd="0" destOrd="0" presId="urn:microsoft.com/office/officeart/2008/layout/LinedList"/>
    <dgm:cxn modelId="{A515B0FC-DE2F-49BD-B7F3-C32883FF5B26}" srcId="{38B9CB20-ABD4-44C6-8450-F0972526BEC6}" destId="{515AFA57-132A-4D4A-83DC-5C38240AB053}" srcOrd="0" destOrd="0" parTransId="{A9125608-7E73-441E-B630-41C6EEED0841}" sibTransId="{0739C22B-D0A1-4DED-88C2-0720F090414C}"/>
    <dgm:cxn modelId="{9865665B-4F61-4782-9D04-0B85649F1567}" srcId="{78115920-A084-460F-94EE-7F0CCB7CD29C}" destId="{BA6A0A2C-5673-4C91-9890-F8CC28386090}" srcOrd="0" destOrd="0" parTransId="{F4B825CE-1C93-4917-AA6F-69972644452F}" sibTransId="{9CA8BC2C-98A8-42CF-9AF0-C2734C04B271}"/>
    <dgm:cxn modelId="{2CDF2F8D-CFA0-4B7D-95ED-5886A21DC71A}" type="presOf" srcId="{5B1D2FC4-B5B1-442B-9F0D-89907CDD3B9D}" destId="{07AB8DA8-8EF6-4F48-8F7C-970787400C80}" srcOrd="0" destOrd="0" presId="urn:microsoft.com/office/officeart/2008/layout/LinedList"/>
    <dgm:cxn modelId="{97DF28C2-F776-47C9-BD86-F31848AC0105}" type="presOf" srcId="{0201A5B7-0DEE-45BB-B4C0-08AC2F6549F6}" destId="{FDFE0A9E-C4A6-405A-AD22-56451B4A6640}" srcOrd="0" destOrd="0" presId="urn:microsoft.com/office/officeart/2008/layout/LinedList"/>
    <dgm:cxn modelId="{EA4712A2-0878-4734-83B9-11CECA7D62A3}" srcId="{74BD6705-2168-40F4-8145-30539CD1715F}" destId="{AE0DDCE2-EDDF-4AD2-913D-D458A01D004B}" srcOrd="0" destOrd="0" parTransId="{2A86958F-7724-4456-8F69-6C5E96050F34}" sibTransId="{B8A6D327-40E2-49B9-87CD-1CA1CA38CA4A}"/>
    <dgm:cxn modelId="{30CE7484-2941-491D-B7C2-4AECA8FD0CD4}" type="presOf" srcId="{C409A9AB-732E-4DCF-B20E-E7D9DA755028}" destId="{57679AC4-8E33-4717-9969-31F22DC78071}" srcOrd="0" destOrd="0" presId="urn:microsoft.com/office/officeart/2008/layout/LinedList"/>
    <dgm:cxn modelId="{E0C135C0-9A58-4A54-AB52-31F18412D0B0}" srcId="{74BD6705-2168-40F4-8145-30539CD1715F}" destId="{5B1D2FC4-B5B1-442B-9F0D-89907CDD3B9D}" srcOrd="1" destOrd="0" parTransId="{7AF498AD-1243-447F-9B88-805D5C5784B3}" sibTransId="{23996F14-1C5E-432F-87CB-36C275B843CF}"/>
    <dgm:cxn modelId="{93951C48-3E80-4317-AC26-637EC4D31CAF}" type="presOf" srcId="{38B9CB20-ABD4-44C6-8450-F0972526BEC6}" destId="{9117FCF1-3D0D-4B42-A2FE-B9BAC97CFCC2}" srcOrd="0" destOrd="0" presId="urn:microsoft.com/office/officeart/2008/layout/LinedList"/>
    <dgm:cxn modelId="{53EADB69-C86C-44AC-99DD-12E4393E175C}" srcId="{0201A5B7-0DEE-45BB-B4C0-08AC2F6549F6}" destId="{74BD6705-2168-40F4-8145-30539CD1715F}" srcOrd="0" destOrd="0" parTransId="{20E43D3C-8547-49A4-B438-6DBA07B4ACB7}" sibTransId="{0BA5BADE-3625-4EAA-9786-874ED75E6816}"/>
    <dgm:cxn modelId="{F13C54A0-9E77-4393-A881-7F1D58A21BFF}" type="presOf" srcId="{515AFA57-132A-4D4A-83DC-5C38240AB053}" destId="{4A02B007-0765-4CF4-9018-BABB2F4703A5}" srcOrd="0" destOrd="0" presId="urn:microsoft.com/office/officeart/2008/layout/LinedList"/>
    <dgm:cxn modelId="{A3FDFBF9-208A-4309-9098-645DC5E29C9F}" srcId="{0201A5B7-0DEE-45BB-B4C0-08AC2F6549F6}" destId="{78115920-A084-460F-94EE-7F0CCB7CD29C}" srcOrd="1" destOrd="0" parTransId="{5E473452-F2B6-4BB6-BFE4-B648C8859B34}" sibTransId="{5AE83C9E-82D6-4359-AAB1-C5F12A16056D}"/>
    <dgm:cxn modelId="{74D7E0EB-CD1D-4A1D-838C-150331BE0C38}" srcId="{38B9CB20-ABD4-44C6-8450-F0972526BEC6}" destId="{C409A9AB-732E-4DCF-B20E-E7D9DA755028}" srcOrd="1" destOrd="0" parTransId="{E52AEE3A-4D96-4E69-9A28-61629408A37E}" sibTransId="{F119F6B8-8E33-420F-9AFD-9D7C4C091139}"/>
    <dgm:cxn modelId="{9F3F88BF-7F11-4A9B-8D7C-6E0A1C0B419C}" type="presOf" srcId="{74BD6705-2168-40F4-8145-30539CD1715F}" destId="{6B261571-D848-4E8A-9F0A-C9E7E35A2298}" srcOrd="0" destOrd="0" presId="urn:microsoft.com/office/officeart/2008/layout/LinedList"/>
    <dgm:cxn modelId="{5A9B49E8-2647-4C1D-B531-58A5C27FEAD1}" type="presOf" srcId="{BA6A0A2C-5673-4C91-9890-F8CC28386090}" destId="{28023524-D2DC-46A6-84F1-93CF96AF88E2}" srcOrd="0" destOrd="0" presId="urn:microsoft.com/office/officeart/2008/layout/LinedList"/>
    <dgm:cxn modelId="{A9883CAA-B6A2-4C2C-9158-3A63DB314A24}" type="presParOf" srcId="{FDFE0A9E-C4A6-405A-AD22-56451B4A6640}" destId="{8D1705AB-DDA4-4859-AC01-F53393B0F79F}" srcOrd="0" destOrd="0" presId="urn:microsoft.com/office/officeart/2008/layout/LinedList"/>
    <dgm:cxn modelId="{6E1FDDAD-E3EB-4FA7-BA10-6D14F47B4F99}" type="presParOf" srcId="{FDFE0A9E-C4A6-405A-AD22-56451B4A6640}" destId="{4729C060-378A-496E-B241-2717D481B821}" srcOrd="1" destOrd="0" presId="urn:microsoft.com/office/officeart/2008/layout/LinedList"/>
    <dgm:cxn modelId="{DE3CC08E-C10B-4BE7-8009-5BEE291E8C66}" type="presParOf" srcId="{4729C060-378A-496E-B241-2717D481B821}" destId="{6B261571-D848-4E8A-9F0A-C9E7E35A2298}" srcOrd="0" destOrd="0" presId="urn:microsoft.com/office/officeart/2008/layout/LinedList"/>
    <dgm:cxn modelId="{A7D28033-876D-4E45-822A-C27E3B29D5EC}" type="presParOf" srcId="{4729C060-378A-496E-B241-2717D481B821}" destId="{2649B071-08BC-4E6A-8999-A3212D672ECF}" srcOrd="1" destOrd="0" presId="urn:microsoft.com/office/officeart/2008/layout/LinedList"/>
    <dgm:cxn modelId="{E236732D-EE06-40B7-B188-557AF4DA5A13}" type="presParOf" srcId="{2649B071-08BC-4E6A-8999-A3212D672ECF}" destId="{EC02C65A-47CD-48DC-B577-295334DD82C7}" srcOrd="0" destOrd="0" presId="urn:microsoft.com/office/officeart/2008/layout/LinedList"/>
    <dgm:cxn modelId="{2825659E-0E41-4A80-9147-33DA7208B759}" type="presParOf" srcId="{2649B071-08BC-4E6A-8999-A3212D672ECF}" destId="{A987E995-19E7-4E7F-8DAE-BDB08CBB122E}" srcOrd="1" destOrd="0" presId="urn:microsoft.com/office/officeart/2008/layout/LinedList"/>
    <dgm:cxn modelId="{55308D00-15EA-4C79-AE1B-797705C26A0F}" type="presParOf" srcId="{A987E995-19E7-4E7F-8DAE-BDB08CBB122E}" destId="{D2E84836-24A3-485E-B3CF-8B8FA999A091}" srcOrd="0" destOrd="0" presId="urn:microsoft.com/office/officeart/2008/layout/LinedList"/>
    <dgm:cxn modelId="{BD692940-A4C1-4407-818B-4A7BF07E1AA3}" type="presParOf" srcId="{A987E995-19E7-4E7F-8DAE-BDB08CBB122E}" destId="{F566D3EC-E19E-4F42-8219-05B357041ABF}" srcOrd="1" destOrd="0" presId="urn:microsoft.com/office/officeart/2008/layout/LinedList"/>
    <dgm:cxn modelId="{C890F52D-07AE-4AEA-AB04-084D4E88B102}" type="presParOf" srcId="{A987E995-19E7-4E7F-8DAE-BDB08CBB122E}" destId="{0158F388-7B28-4E43-B4AF-D202C09A16A3}" srcOrd="2" destOrd="0" presId="urn:microsoft.com/office/officeart/2008/layout/LinedList"/>
    <dgm:cxn modelId="{F764EF44-0827-488C-AE19-8CE28F848FAF}" type="presParOf" srcId="{2649B071-08BC-4E6A-8999-A3212D672ECF}" destId="{61703022-861A-466A-839A-54BBD0BD7E6C}" srcOrd="2" destOrd="0" presId="urn:microsoft.com/office/officeart/2008/layout/LinedList"/>
    <dgm:cxn modelId="{194E5EC3-2E74-437C-B974-64AF8438D1DC}" type="presParOf" srcId="{2649B071-08BC-4E6A-8999-A3212D672ECF}" destId="{82A21262-6667-4301-85B8-001535BEF19E}" srcOrd="3" destOrd="0" presId="urn:microsoft.com/office/officeart/2008/layout/LinedList"/>
    <dgm:cxn modelId="{87865CBC-89A2-4A18-8F78-95E82B239E68}" type="presParOf" srcId="{2649B071-08BC-4E6A-8999-A3212D672ECF}" destId="{FE27257F-446C-4677-BB90-DF34C037327F}" srcOrd="4" destOrd="0" presId="urn:microsoft.com/office/officeart/2008/layout/LinedList"/>
    <dgm:cxn modelId="{541295C8-E01A-4A44-B6A2-42AC4DB2F986}" type="presParOf" srcId="{FE27257F-446C-4677-BB90-DF34C037327F}" destId="{A85475F8-9842-4291-AC1C-51B616986847}" srcOrd="0" destOrd="0" presId="urn:microsoft.com/office/officeart/2008/layout/LinedList"/>
    <dgm:cxn modelId="{0FA74988-E845-4340-AE38-0D9B80F88D2D}" type="presParOf" srcId="{FE27257F-446C-4677-BB90-DF34C037327F}" destId="{07AB8DA8-8EF6-4F48-8F7C-970787400C80}" srcOrd="1" destOrd="0" presId="urn:microsoft.com/office/officeart/2008/layout/LinedList"/>
    <dgm:cxn modelId="{B26C73BC-A6E7-4EC3-AF17-3FDDE901CA82}" type="presParOf" srcId="{FE27257F-446C-4677-BB90-DF34C037327F}" destId="{4E0669C9-D8DC-4504-86A2-C62E367BFB77}" srcOrd="2" destOrd="0" presId="urn:microsoft.com/office/officeart/2008/layout/LinedList"/>
    <dgm:cxn modelId="{CAA9B43E-B3CC-4306-B9AC-B36B0CF00F81}" type="presParOf" srcId="{2649B071-08BC-4E6A-8999-A3212D672ECF}" destId="{1FED39C1-6F55-40FB-9C3E-7BC28C981AFE}" srcOrd="5" destOrd="0" presId="urn:microsoft.com/office/officeart/2008/layout/LinedList"/>
    <dgm:cxn modelId="{D51D7397-78ED-4944-931C-8A093E069314}" type="presParOf" srcId="{2649B071-08BC-4E6A-8999-A3212D672ECF}" destId="{759DD09B-3B98-4684-87AF-C676D073EBBB}" srcOrd="6" destOrd="0" presId="urn:microsoft.com/office/officeart/2008/layout/LinedList"/>
    <dgm:cxn modelId="{412EE064-8B70-4F03-B088-689C848AFA73}" type="presParOf" srcId="{FDFE0A9E-C4A6-405A-AD22-56451B4A6640}" destId="{DD6FDD31-0450-4625-B5B0-2E1EC3F60D9F}" srcOrd="2" destOrd="0" presId="urn:microsoft.com/office/officeart/2008/layout/LinedList"/>
    <dgm:cxn modelId="{BB08718B-7E0F-4CCD-8B48-F874EBEC4A41}" type="presParOf" srcId="{FDFE0A9E-C4A6-405A-AD22-56451B4A6640}" destId="{8CA64F20-8F64-41F1-8A11-ED7668755DF7}" srcOrd="3" destOrd="0" presId="urn:microsoft.com/office/officeart/2008/layout/LinedList"/>
    <dgm:cxn modelId="{BE7F6135-7EF5-44D9-B3A7-1FA81E15BF26}" type="presParOf" srcId="{8CA64F20-8F64-41F1-8A11-ED7668755DF7}" destId="{205508BA-CF60-4F17-BE5D-127251CF25EC}" srcOrd="0" destOrd="0" presId="urn:microsoft.com/office/officeart/2008/layout/LinedList"/>
    <dgm:cxn modelId="{A817BCC9-4F51-4033-B67B-5F9C55B1F9E4}" type="presParOf" srcId="{8CA64F20-8F64-41F1-8A11-ED7668755DF7}" destId="{074AE95A-738F-4D31-8C4D-8B7D6C48D4EE}" srcOrd="1" destOrd="0" presId="urn:microsoft.com/office/officeart/2008/layout/LinedList"/>
    <dgm:cxn modelId="{238880DA-D9D7-412B-9EA8-741E848BC107}" type="presParOf" srcId="{074AE95A-738F-4D31-8C4D-8B7D6C48D4EE}" destId="{30CC249D-066B-423D-82A8-35306C985E65}" srcOrd="0" destOrd="0" presId="urn:microsoft.com/office/officeart/2008/layout/LinedList"/>
    <dgm:cxn modelId="{21165993-F6BD-4B74-BD8A-CE2F7F9CF37F}" type="presParOf" srcId="{074AE95A-738F-4D31-8C4D-8B7D6C48D4EE}" destId="{CD8D23F0-8947-4461-B063-8C65C6F8CB02}" srcOrd="1" destOrd="0" presId="urn:microsoft.com/office/officeart/2008/layout/LinedList"/>
    <dgm:cxn modelId="{06D886D7-2232-46ED-A7F2-4C6EE8C96FB7}" type="presParOf" srcId="{CD8D23F0-8947-4461-B063-8C65C6F8CB02}" destId="{60CE290E-B5A5-4B61-A0B7-CC8525774154}" srcOrd="0" destOrd="0" presId="urn:microsoft.com/office/officeart/2008/layout/LinedList"/>
    <dgm:cxn modelId="{467AFFF3-5AD4-4ECF-91C2-17E17349F041}" type="presParOf" srcId="{CD8D23F0-8947-4461-B063-8C65C6F8CB02}" destId="{28023524-D2DC-46A6-84F1-93CF96AF88E2}" srcOrd="1" destOrd="0" presId="urn:microsoft.com/office/officeart/2008/layout/LinedList"/>
    <dgm:cxn modelId="{A9368544-15FB-4410-8B8C-11AC7E127C5F}" type="presParOf" srcId="{CD8D23F0-8947-4461-B063-8C65C6F8CB02}" destId="{FF33ADB0-40C2-4D15-BF58-105386F24C12}" srcOrd="2" destOrd="0" presId="urn:microsoft.com/office/officeart/2008/layout/LinedList"/>
    <dgm:cxn modelId="{08DE1E32-4367-47DB-B75C-6871675B264F}" type="presParOf" srcId="{074AE95A-738F-4D31-8C4D-8B7D6C48D4EE}" destId="{6B4CA61D-2B6A-445F-B1A2-8599586A34D6}" srcOrd="2" destOrd="0" presId="urn:microsoft.com/office/officeart/2008/layout/LinedList"/>
    <dgm:cxn modelId="{AC013BB2-7752-43FA-90B3-D235BAEEF4F5}" type="presParOf" srcId="{074AE95A-738F-4D31-8C4D-8B7D6C48D4EE}" destId="{8AA84BAE-C5EC-4C54-8516-251887A585E1}" srcOrd="3" destOrd="0" presId="urn:microsoft.com/office/officeart/2008/layout/LinedList"/>
    <dgm:cxn modelId="{62B16E7E-30A5-400F-808B-F5BA7728F2D9}" type="presParOf" srcId="{FDFE0A9E-C4A6-405A-AD22-56451B4A6640}" destId="{775F5374-7BC5-4F7C-9D14-F33E0BEEE4FB}" srcOrd="4" destOrd="0" presId="urn:microsoft.com/office/officeart/2008/layout/LinedList"/>
    <dgm:cxn modelId="{81CA8DCD-8404-4A42-A078-1A16CFB780C2}" type="presParOf" srcId="{FDFE0A9E-C4A6-405A-AD22-56451B4A6640}" destId="{D6591FD5-7A05-4591-8223-B7F2E51EBF80}" srcOrd="5" destOrd="0" presId="urn:microsoft.com/office/officeart/2008/layout/LinedList"/>
    <dgm:cxn modelId="{F0533D77-13CF-4797-A9A8-3C23C41BC237}" type="presParOf" srcId="{D6591FD5-7A05-4591-8223-B7F2E51EBF80}" destId="{9117FCF1-3D0D-4B42-A2FE-B9BAC97CFCC2}" srcOrd="0" destOrd="0" presId="urn:microsoft.com/office/officeart/2008/layout/LinedList"/>
    <dgm:cxn modelId="{F89F4184-6790-4218-BD27-3694FD37EF44}" type="presParOf" srcId="{D6591FD5-7A05-4591-8223-B7F2E51EBF80}" destId="{5E3133B8-4284-4A27-A84E-CCA1E5CC7670}" srcOrd="1" destOrd="0" presId="urn:microsoft.com/office/officeart/2008/layout/LinedList"/>
    <dgm:cxn modelId="{F78DDC27-0EE7-41FE-BCCB-DD85978DEA80}" type="presParOf" srcId="{5E3133B8-4284-4A27-A84E-CCA1E5CC7670}" destId="{D6AD32A3-6753-4A9E-98F1-6D384F71C210}" srcOrd="0" destOrd="0" presId="urn:microsoft.com/office/officeart/2008/layout/LinedList"/>
    <dgm:cxn modelId="{A2E5E45D-0044-417E-8978-05AD90822261}" type="presParOf" srcId="{5E3133B8-4284-4A27-A84E-CCA1E5CC7670}" destId="{2D058AEC-DB39-4920-B2C1-50296A2B03F4}" srcOrd="1" destOrd="0" presId="urn:microsoft.com/office/officeart/2008/layout/LinedList"/>
    <dgm:cxn modelId="{E1B666AE-5CE1-49D3-B5BD-20C84F8B8ED1}" type="presParOf" srcId="{2D058AEC-DB39-4920-B2C1-50296A2B03F4}" destId="{46EC329E-F375-4143-937D-E746F7BF0926}" srcOrd="0" destOrd="0" presId="urn:microsoft.com/office/officeart/2008/layout/LinedList"/>
    <dgm:cxn modelId="{74AE457D-DF7D-421F-92C6-4CBAFC74A43F}" type="presParOf" srcId="{2D058AEC-DB39-4920-B2C1-50296A2B03F4}" destId="{4A02B007-0765-4CF4-9018-BABB2F4703A5}" srcOrd="1" destOrd="0" presId="urn:microsoft.com/office/officeart/2008/layout/LinedList"/>
    <dgm:cxn modelId="{00CC04EA-92FB-4F7B-BB7B-F73F1AE4E43D}" type="presParOf" srcId="{2D058AEC-DB39-4920-B2C1-50296A2B03F4}" destId="{28181924-BC1A-4D2E-BEF8-75C638FFA7A8}" srcOrd="2" destOrd="0" presId="urn:microsoft.com/office/officeart/2008/layout/LinedList"/>
    <dgm:cxn modelId="{6EAFACC8-2C76-416D-8A8E-C3C8B0F890D0}" type="presParOf" srcId="{5E3133B8-4284-4A27-A84E-CCA1E5CC7670}" destId="{17100E8E-7B47-4A98-AD4C-9356DCEC7979}" srcOrd="2" destOrd="0" presId="urn:microsoft.com/office/officeart/2008/layout/LinedList"/>
    <dgm:cxn modelId="{730D7ACB-748B-4505-81DB-B2FF04FBDDF3}" type="presParOf" srcId="{5E3133B8-4284-4A27-A84E-CCA1E5CC7670}" destId="{A37BA3D6-B351-475C-9FCB-228E945F802D}" srcOrd="3" destOrd="0" presId="urn:microsoft.com/office/officeart/2008/layout/LinedList"/>
    <dgm:cxn modelId="{1E98E943-9CFA-44B7-A460-C646B00FEAB0}" type="presParOf" srcId="{5E3133B8-4284-4A27-A84E-CCA1E5CC7670}" destId="{B24A386D-71F0-477F-8DD8-9B9E5E07F007}" srcOrd="4" destOrd="0" presId="urn:microsoft.com/office/officeart/2008/layout/LinedList"/>
    <dgm:cxn modelId="{B90055AE-25DD-4A61-81CB-217B32B110C7}" type="presParOf" srcId="{B24A386D-71F0-477F-8DD8-9B9E5E07F007}" destId="{9677F535-0060-4623-923F-F3445FAC76AB}" srcOrd="0" destOrd="0" presId="urn:microsoft.com/office/officeart/2008/layout/LinedList"/>
    <dgm:cxn modelId="{AF0F0256-D701-4E39-A8A4-5776CE066407}" type="presParOf" srcId="{B24A386D-71F0-477F-8DD8-9B9E5E07F007}" destId="{57679AC4-8E33-4717-9969-31F22DC78071}" srcOrd="1" destOrd="0" presId="urn:microsoft.com/office/officeart/2008/layout/LinedList"/>
    <dgm:cxn modelId="{8D896AA9-BE94-4D34-86AD-FB50A7C115C7}" type="presParOf" srcId="{B24A386D-71F0-477F-8DD8-9B9E5E07F007}" destId="{95E0D809-A403-4541-BF38-09EEB58368B9}" srcOrd="2" destOrd="0" presId="urn:microsoft.com/office/officeart/2008/layout/LinedList"/>
    <dgm:cxn modelId="{9F704077-A0C6-400F-B623-4337DAB8133F}" type="presParOf" srcId="{5E3133B8-4284-4A27-A84E-CCA1E5CC7670}" destId="{84F37012-F9C2-4335-A00A-2C86E627C39D}" srcOrd="5" destOrd="0" presId="urn:microsoft.com/office/officeart/2008/layout/LinedList"/>
    <dgm:cxn modelId="{B7358D4C-6B56-4E4F-848B-D81F0B69BFAE}" type="presParOf" srcId="{5E3133B8-4284-4A27-A84E-CCA1E5CC7670}" destId="{8EF1CF9A-4F12-44E6-BF7E-0353B1460F9B}" srcOrd="6"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A914619-D1AC-4AD4-87CE-CC2809BDF774}" type="doc">
      <dgm:prSet loTypeId="urn:microsoft.com/office/officeart/2008/layout/LinedList" loCatId="list" qsTypeId="urn:microsoft.com/office/officeart/2005/8/quickstyle/3d1" qsCatId="3D" csTypeId="urn:microsoft.com/office/officeart/2005/8/colors/colorful5" csCatId="colorful" phldr="1"/>
      <dgm:spPr/>
      <dgm:t>
        <a:bodyPr/>
        <a:lstStyle/>
        <a:p>
          <a:endParaRPr lang="en-US"/>
        </a:p>
      </dgm:t>
    </dgm:pt>
    <dgm:pt modelId="{B8A42C35-C89B-44D9-853D-19CC1FCBB083}">
      <dgm:prSet custT="1"/>
      <dgm:spPr/>
      <dgm:t>
        <a:bodyPr/>
        <a:lstStyle/>
        <a:p>
          <a:pPr algn="just"/>
          <a:r>
            <a:rPr lang="en-US" sz="2400" dirty="0" smtClean="0">
              <a:latin typeface="Times New Roman" pitchFamily="18" charset="0"/>
              <a:cs typeface="Times New Roman" pitchFamily="18" charset="0"/>
            </a:rPr>
            <a:t>Rancidity on storage:</a:t>
          </a:r>
          <a:endParaRPr lang="en-US" sz="2400" dirty="0"/>
        </a:p>
      </dgm:t>
    </dgm:pt>
    <dgm:pt modelId="{950D9076-5C7C-4022-B773-CFE1003A3E2A}" type="parTrans" cxnId="{86323D5F-4B24-44B1-BCF8-D0996E219997}">
      <dgm:prSet/>
      <dgm:spPr/>
      <dgm:t>
        <a:bodyPr/>
        <a:lstStyle/>
        <a:p>
          <a:endParaRPr lang="en-US"/>
        </a:p>
      </dgm:t>
    </dgm:pt>
    <dgm:pt modelId="{D1FD2797-3BA6-4268-B987-3213B1945C87}" type="sibTrans" cxnId="{86323D5F-4B24-44B1-BCF8-D0996E219997}">
      <dgm:prSet/>
      <dgm:spPr/>
      <dgm:t>
        <a:bodyPr/>
        <a:lstStyle/>
        <a:p>
          <a:endParaRPr lang="en-US"/>
        </a:p>
      </dgm:t>
    </dgm:pt>
    <dgm:pt modelId="{31ACA9D0-71DA-4827-9F59-553826B4A0BB}">
      <dgm:prSet custT="1"/>
      <dgm:spPr/>
      <dgm:t>
        <a:bodyPr/>
        <a:lstStyle/>
        <a:p>
          <a:pPr algn="just"/>
          <a:r>
            <a:rPr lang="en-US" sz="2400" smtClean="0">
              <a:latin typeface="Times New Roman" pitchFamily="18" charset="0"/>
              <a:cs typeface="Times New Roman" pitchFamily="18" charset="0"/>
            </a:rPr>
            <a:t>Due to the oxidation of unsaturated glycerides.</a:t>
          </a:r>
          <a:endParaRPr lang="en-US" sz="2400" dirty="0" smtClean="0">
            <a:latin typeface="Times New Roman" pitchFamily="18" charset="0"/>
            <a:cs typeface="Times New Roman" pitchFamily="18" charset="0"/>
          </a:endParaRPr>
        </a:p>
      </dgm:t>
    </dgm:pt>
    <dgm:pt modelId="{F44F5847-FF3C-4628-B90F-01866B182E7C}" type="parTrans" cxnId="{6BDB44BA-AFDE-472D-B68D-8378A465E5B2}">
      <dgm:prSet/>
      <dgm:spPr/>
      <dgm:t>
        <a:bodyPr/>
        <a:lstStyle/>
        <a:p>
          <a:endParaRPr lang="en-US"/>
        </a:p>
      </dgm:t>
    </dgm:pt>
    <dgm:pt modelId="{FFCA5282-5B12-4773-B5A6-46AF25917603}" type="sibTrans" cxnId="{6BDB44BA-AFDE-472D-B68D-8378A465E5B2}">
      <dgm:prSet/>
      <dgm:spPr/>
      <dgm:t>
        <a:bodyPr/>
        <a:lstStyle/>
        <a:p>
          <a:endParaRPr lang="en-US"/>
        </a:p>
      </dgm:t>
    </dgm:pt>
    <dgm:pt modelId="{56B3AD33-FE8C-4E33-9A2E-1E78C45B1D6A}">
      <dgm:prSet custT="1"/>
      <dgm:spPr/>
      <dgm:t>
        <a:bodyPr/>
        <a:lstStyle/>
        <a:p>
          <a:pPr algn="just"/>
          <a:r>
            <a:rPr lang="en-US" sz="2400" dirty="0" smtClean="0">
              <a:latin typeface="Times New Roman" pitchFamily="18" charset="0"/>
              <a:cs typeface="Times New Roman" pitchFamily="18" charset="0"/>
            </a:rPr>
            <a:t>Poor water-absorbing ability:</a:t>
          </a:r>
        </a:p>
      </dgm:t>
    </dgm:pt>
    <dgm:pt modelId="{F79DB45B-1B16-494D-AA4B-490555559BCD}" type="parTrans" cxnId="{51170D2E-9DEA-4876-B0E5-7E087481CBCD}">
      <dgm:prSet/>
      <dgm:spPr/>
      <dgm:t>
        <a:bodyPr/>
        <a:lstStyle/>
        <a:p>
          <a:endParaRPr lang="en-US"/>
        </a:p>
      </dgm:t>
    </dgm:pt>
    <dgm:pt modelId="{5CEA72E5-D61C-4B6C-A826-CBF6AAD9EF9C}" type="sibTrans" cxnId="{51170D2E-9DEA-4876-B0E5-7E087481CBCD}">
      <dgm:prSet/>
      <dgm:spPr/>
      <dgm:t>
        <a:bodyPr/>
        <a:lstStyle/>
        <a:p>
          <a:endParaRPr lang="en-US"/>
        </a:p>
      </dgm:t>
    </dgm:pt>
    <dgm:pt modelId="{27AABC21-53A3-4F33-A82C-7685930BEB12}">
      <dgm:prSet custT="1"/>
      <dgm:spPr/>
      <dgm:t>
        <a:bodyPr/>
        <a:lstStyle/>
        <a:p>
          <a:pPr algn="just"/>
          <a:r>
            <a:rPr lang="en-US" sz="2400" dirty="0" smtClean="0">
              <a:latin typeface="Times New Roman" pitchFamily="18" charset="0"/>
              <a:cs typeface="Times New Roman" pitchFamily="18" charset="0"/>
            </a:rPr>
            <a:t>Improved by the addition of emulsifying agents.</a:t>
          </a:r>
        </a:p>
      </dgm:t>
    </dgm:pt>
    <dgm:pt modelId="{1E345129-73DC-49AC-B4B5-4AF6EC9161DE}" type="parTrans" cxnId="{08166D0C-3F68-4255-8150-D9014C7DE00F}">
      <dgm:prSet/>
      <dgm:spPr/>
      <dgm:t>
        <a:bodyPr/>
        <a:lstStyle/>
        <a:p>
          <a:endParaRPr lang="en-US"/>
        </a:p>
      </dgm:t>
    </dgm:pt>
    <dgm:pt modelId="{E53C6D53-0958-4733-BBC7-5F5CCE7B6711}" type="sibTrans" cxnId="{08166D0C-3F68-4255-8150-D9014C7DE00F}">
      <dgm:prSet/>
      <dgm:spPr/>
      <dgm:t>
        <a:bodyPr/>
        <a:lstStyle/>
        <a:p>
          <a:endParaRPr lang="en-US"/>
        </a:p>
      </dgm:t>
    </dgm:pt>
    <dgm:pt modelId="{175D1F4B-E410-49D7-A874-D4F5257FB489}">
      <dgm:prSet custT="1"/>
      <dgm:spPr/>
      <dgm:t>
        <a:bodyPr/>
        <a:lstStyle/>
        <a:p>
          <a:pPr algn="just"/>
          <a:r>
            <a:rPr lang="en-US" sz="2400" dirty="0" smtClean="0">
              <a:latin typeface="Times New Roman" pitchFamily="18" charset="0"/>
              <a:cs typeface="Times New Roman" pitchFamily="18" charset="0"/>
            </a:rPr>
            <a:t> Leakage from the body:</a:t>
          </a:r>
        </a:p>
      </dgm:t>
    </dgm:pt>
    <dgm:pt modelId="{4C5F2570-76D1-44CC-9635-8E51C1CE0493}" type="parTrans" cxnId="{8AD85502-1C2A-4634-8A69-C0C97B6F85E1}">
      <dgm:prSet/>
      <dgm:spPr/>
      <dgm:t>
        <a:bodyPr/>
        <a:lstStyle/>
        <a:p>
          <a:endParaRPr lang="en-US"/>
        </a:p>
      </dgm:t>
    </dgm:pt>
    <dgm:pt modelId="{233161BD-F349-4109-9F34-CB148AD30222}" type="sibTrans" cxnId="{8AD85502-1C2A-4634-8A69-C0C97B6F85E1}">
      <dgm:prSet/>
      <dgm:spPr/>
      <dgm:t>
        <a:bodyPr/>
        <a:lstStyle/>
        <a:p>
          <a:endParaRPr lang="en-US"/>
        </a:p>
      </dgm:t>
    </dgm:pt>
    <dgm:pt modelId="{6A782EF4-00EF-434F-AA0E-D3783D72638B}">
      <dgm:prSet custT="1"/>
      <dgm:spPr/>
      <dgm:t>
        <a:bodyPr/>
        <a:lstStyle/>
        <a:p>
          <a:pPr algn="just"/>
          <a:r>
            <a:rPr lang="en-US" sz="2400" dirty="0" smtClean="0">
              <a:latin typeface="Times New Roman" pitchFamily="18" charset="0"/>
              <a:cs typeface="Times New Roman" pitchFamily="18" charset="0"/>
            </a:rPr>
            <a:t>Sometimes the melted base escapes from the rectum or vagina, so, it is rarely used as a </a:t>
          </a:r>
          <a:r>
            <a:rPr lang="en-US" sz="2400" dirty="0" err="1" smtClean="0">
              <a:latin typeface="Times New Roman" pitchFamily="18" charset="0"/>
              <a:cs typeface="Times New Roman" pitchFamily="18" charset="0"/>
            </a:rPr>
            <a:t>pessary</a:t>
          </a:r>
          <a:r>
            <a:rPr lang="en-US" sz="2400" dirty="0" smtClean="0">
              <a:latin typeface="Times New Roman" pitchFamily="18" charset="0"/>
              <a:cs typeface="Times New Roman" pitchFamily="18" charset="0"/>
            </a:rPr>
            <a:t> base.</a:t>
          </a:r>
          <a:endParaRPr lang="en-US" sz="2400" dirty="0"/>
        </a:p>
      </dgm:t>
    </dgm:pt>
    <dgm:pt modelId="{C9CEC9E5-8BE6-4735-8CEA-F4D55F268A0B}" type="parTrans" cxnId="{5B0D0C26-2E1A-48E6-9015-CD46BC572A5D}">
      <dgm:prSet/>
      <dgm:spPr/>
      <dgm:t>
        <a:bodyPr/>
        <a:lstStyle/>
        <a:p>
          <a:endParaRPr lang="en-US"/>
        </a:p>
      </dgm:t>
    </dgm:pt>
    <dgm:pt modelId="{C60C7B50-B91F-4848-90C1-FB870F27F78E}" type="sibTrans" cxnId="{5B0D0C26-2E1A-48E6-9015-CD46BC572A5D}">
      <dgm:prSet/>
      <dgm:spPr/>
      <dgm:t>
        <a:bodyPr/>
        <a:lstStyle/>
        <a:p>
          <a:endParaRPr lang="en-US"/>
        </a:p>
      </dgm:t>
    </dgm:pt>
    <dgm:pt modelId="{57688483-BD57-4741-A511-794F8EE5E0FC}">
      <dgm:prSet custT="1"/>
      <dgm:spPr/>
      <dgm:t>
        <a:bodyPr/>
        <a:lstStyle/>
        <a:p>
          <a:pPr algn="just"/>
          <a:r>
            <a:rPr lang="en-US" sz="2400" dirty="0" smtClean="0">
              <a:latin typeface="Times New Roman" pitchFamily="18" charset="0"/>
              <a:cs typeface="Times New Roman" pitchFamily="18" charset="0"/>
            </a:rPr>
            <a:t>Expensive</a:t>
          </a:r>
          <a:endParaRPr lang="en-US" sz="2400" dirty="0"/>
        </a:p>
      </dgm:t>
    </dgm:pt>
    <dgm:pt modelId="{FB44FEE7-5BD3-4EF4-92FA-375C18D288A0}" type="parTrans" cxnId="{78682DC5-1075-48B2-9666-7AD1AAD75F16}">
      <dgm:prSet/>
      <dgm:spPr/>
      <dgm:t>
        <a:bodyPr/>
        <a:lstStyle/>
        <a:p>
          <a:endParaRPr lang="en-US"/>
        </a:p>
      </dgm:t>
    </dgm:pt>
    <dgm:pt modelId="{7722F83D-7AF0-42F1-A228-81C8157ED55D}" type="sibTrans" cxnId="{78682DC5-1075-48B2-9666-7AD1AAD75F16}">
      <dgm:prSet/>
      <dgm:spPr/>
      <dgm:t>
        <a:bodyPr/>
        <a:lstStyle/>
        <a:p>
          <a:endParaRPr lang="en-US"/>
        </a:p>
      </dgm:t>
    </dgm:pt>
    <dgm:pt modelId="{951123FC-9588-4CBC-B2ED-0DF819A6BE4F}">
      <dgm:prSet custT="1"/>
      <dgm:spPr/>
      <dgm:t>
        <a:bodyPr/>
        <a:lstStyle/>
        <a:p>
          <a:pPr algn="just"/>
          <a:r>
            <a:rPr lang="en-US" sz="2400" dirty="0" smtClean="0">
              <a:latin typeface="Times New Roman" pitchFamily="18" charset="0"/>
              <a:cs typeface="Times New Roman" pitchFamily="18" charset="0"/>
            </a:rPr>
            <a:t>Relatively high cost</a:t>
          </a:r>
          <a:endParaRPr lang="en-US" sz="2400" dirty="0"/>
        </a:p>
      </dgm:t>
    </dgm:pt>
    <dgm:pt modelId="{27E03423-DDD6-4184-BA5E-613166416E1F}" type="parTrans" cxnId="{D1B9101E-04D3-4D6B-A7B7-88B9DBDAAC8B}">
      <dgm:prSet/>
      <dgm:spPr/>
      <dgm:t>
        <a:bodyPr/>
        <a:lstStyle/>
        <a:p>
          <a:endParaRPr lang="en-US"/>
        </a:p>
      </dgm:t>
    </dgm:pt>
    <dgm:pt modelId="{09E88DA4-8877-45C4-B8F7-A41F3D2E72AB}" type="sibTrans" cxnId="{D1B9101E-04D3-4D6B-A7B7-88B9DBDAAC8B}">
      <dgm:prSet/>
      <dgm:spPr/>
      <dgm:t>
        <a:bodyPr/>
        <a:lstStyle/>
        <a:p>
          <a:endParaRPr lang="en-US"/>
        </a:p>
      </dgm:t>
    </dgm:pt>
    <dgm:pt modelId="{15C2C159-0120-491D-93BC-36DAE93B4C7E}" type="pres">
      <dgm:prSet presAssocID="{5A914619-D1AC-4AD4-87CE-CC2809BDF774}" presName="vert0" presStyleCnt="0">
        <dgm:presLayoutVars>
          <dgm:dir/>
          <dgm:animOne val="branch"/>
          <dgm:animLvl val="lvl"/>
        </dgm:presLayoutVars>
      </dgm:prSet>
      <dgm:spPr/>
      <dgm:t>
        <a:bodyPr/>
        <a:lstStyle/>
        <a:p>
          <a:endParaRPr lang="en-US"/>
        </a:p>
      </dgm:t>
    </dgm:pt>
    <dgm:pt modelId="{5C681FD5-2910-4A1D-B0B6-0E544DA7432E}" type="pres">
      <dgm:prSet presAssocID="{B8A42C35-C89B-44D9-853D-19CC1FCBB083}" presName="thickLine" presStyleLbl="alignNode1" presStyleIdx="0" presStyleCnt="4"/>
      <dgm:spPr/>
    </dgm:pt>
    <dgm:pt modelId="{F5B23B88-3087-4240-B095-3B626368BCCB}" type="pres">
      <dgm:prSet presAssocID="{B8A42C35-C89B-44D9-853D-19CC1FCBB083}" presName="horz1" presStyleCnt="0"/>
      <dgm:spPr/>
    </dgm:pt>
    <dgm:pt modelId="{2F37EA25-26F4-4407-B680-46A65039574E}" type="pres">
      <dgm:prSet presAssocID="{B8A42C35-C89B-44D9-853D-19CC1FCBB083}" presName="tx1" presStyleLbl="revTx" presStyleIdx="0" presStyleCnt="8"/>
      <dgm:spPr/>
      <dgm:t>
        <a:bodyPr/>
        <a:lstStyle/>
        <a:p>
          <a:endParaRPr lang="en-US"/>
        </a:p>
      </dgm:t>
    </dgm:pt>
    <dgm:pt modelId="{88242D82-F276-48BE-879B-D1721E89120A}" type="pres">
      <dgm:prSet presAssocID="{B8A42C35-C89B-44D9-853D-19CC1FCBB083}" presName="vert1" presStyleCnt="0"/>
      <dgm:spPr/>
    </dgm:pt>
    <dgm:pt modelId="{A88BC209-4A08-454E-8DC5-46F5443CEA0C}" type="pres">
      <dgm:prSet presAssocID="{31ACA9D0-71DA-4827-9F59-553826B4A0BB}" presName="vertSpace2a" presStyleCnt="0"/>
      <dgm:spPr/>
    </dgm:pt>
    <dgm:pt modelId="{226BC720-4DBF-4C01-884A-35EA9688198C}" type="pres">
      <dgm:prSet presAssocID="{31ACA9D0-71DA-4827-9F59-553826B4A0BB}" presName="horz2" presStyleCnt="0"/>
      <dgm:spPr/>
    </dgm:pt>
    <dgm:pt modelId="{9F5E3CBD-EC10-425A-9C81-B2722821EB5F}" type="pres">
      <dgm:prSet presAssocID="{31ACA9D0-71DA-4827-9F59-553826B4A0BB}" presName="horzSpace2" presStyleCnt="0"/>
      <dgm:spPr/>
    </dgm:pt>
    <dgm:pt modelId="{79BB620C-DBA3-40A2-BB6D-EB06DD464CEA}" type="pres">
      <dgm:prSet presAssocID="{31ACA9D0-71DA-4827-9F59-553826B4A0BB}" presName="tx2" presStyleLbl="revTx" presStyleIdx="1" presStyleCnt="8"/>
      <dgm:spPr/>
      <dgm:t>
        <a:bodyPr/>
        <a:lstStyle/>
        <a:p>
          <a:endParaRPr lang="en-US"/>
        </a:p>
      </dgm:t>
    </dgm:pt>
    <dgm:pt modelId="{B4448AFB-7EE1-4FB3-9111-FA5D001A56BA}" type="pres">
      <dgm:prSet presAssocID="{31ACA9D0-71DA-4827-9F59-553826B4A0BB}" presName="vert2" presStyleCnt="0"/>
      <dgm:spPr/>
    </dgm:pt>
    <dgm:pt modelId="{2BFB4A92-B9ED-4779-B567-F4957DF111E1}" type="pres">
      <dgm:prSet presAssocID="{31ACA9D0-71DA-4827-9F59-553826B4A0BB}" presName="thinLine2b" presStyleLbl="callout" presStyleIdx="0" presStyleCnt="4"/>
      <dgm:spPr/>
    </dgm:pt>
    <dgm:pt modelId="{191DE5F5-6BD4-4BDF-A71D-71C3F5060142}" type="pres">
      <dgm:prSet presAssocID="{31ACA9D0-71DA-4827-9F59-553826B4A0BB}" presName="vertSpace2b" presStyleCnt="0"/>
      <dgm:spPr/>
    </dgm:pt>
    <dgm:pt modelId="{4F65AF2C-6AF3-410D-A943-EAA8FF63C791}" type="pres">
      <dgm:prSet presAssocID="{56B3AD33-FE8C-4E33-9A2E-1E78C45B1D6A}" presName="thickLine" presStyleLbl="alignNode1" presStyleIdx="1" presStyleCnt="4"/>
      <dgm:spPr/>
    </dgm:pt>
    <dgm:pt modelId="{964142BE-8AF4-4964-A12F-32287C4146C7}" type="pres">
      <dgm:prSet presAssocID="{56B3AD33-FE8C-4E33-9A2E-1E78C45B1D6A}" presName="horz1" presStyleCnt="0"/>
      <dgm:spPr/>
    </dgm:pt>
    <dgm:pt modelId="{4424C6A9-D26A-417A-ACF6-0C39FD15C84C}" type="pres">
      <dgm:prSet presAssocID="{56B3AD33-FE8C-4E33-9A2E-1E78C45B1D6A}" presName="tx1" presStyleLbl="revTx" presStyleIdx="2" presStyleCnt="8"/>
      <dgm:spPr/>
      <dgm:t>
        <a:bodyPr/>
        <a:lstStyle/>
        <a:p>
          <a:endParaRPr lang="en-US"/>
        </a:p>
      </dgm:t>
    </dgm:pt>
    <dgm:pt modelId="{CB165F81-BABE-4B06-98C6-22AAC41E120E}" type="pres">
      <dgm:prSet presAssocID="{56B3AD33-FE8C-4E33-9A2E-1E78C45B1D6A}" presName="vert1" presStyleCnt="0"/>
      <dgm:spPr/>
    </dgm:pt>
    <dgm:pt modelId="{B954886A-4F24-4928-9810-F8856AD4DE4E}" type="pres">
      <dgm:prSet presAssocID="{27AABC21-53A3-4F33-A82C-7685930BEB12}" presName="vertSpace2a" presStyleCnt="0"/>
      <dgm:spPr/>
    </dgm:pt>
    <dgm:pt modelId="{AD8C3868-B871-4E60-A543-5D2F405C8887}" type="pres">
      <dgm:prSet presAssocID="{27AABC21-53A3-4F33-A82C-7685930BEB12}" presName="horz2" presStyleCnt="0"/>
      <dgm:spPr/>
    </dgm:pt>
    <dgm:pt modelId="{FA3BE721-989E-4ABA-A907-DC9379D9F2B6}" type="pres">
      <dgm:prSet presAssocID="{27AABC21-53A3-4F33-A82C-7685930BEB12}" presName="horzSpace2" presStyleCnt="0"/>
      <dgm:spPr/>
    </dgm:pt>
    <dgm:pt modelId="{C0B7A809-D317-419D-8B7A-5B148D73A6F6}" type="pres">
      <dgm:prSet presAssocID="{27AABC21-53A3-4F33-A82C-7685930BEB12}" presName="tx2" presStyleLbl="revTx" presStyleIdx="3" presStyleCnt="8"/>
      <dgm:spPr/>
      <dgm:t>
        <a:bodyPr/>
        <a:lstStyle/>
        <a:p>
          <a:endParaRPr lang="en-US"/>
        </a:p>
      </dgm:t>
    </dgm:pt>
    <dgm:pt modelId="{307953B0-B350-473D-8AC2-8E84C8542CE0}" type="pres">
      <dgm:prSet presAssocID="{27AABC21-53A3-4F33-A82C-7685930BEB12}" presName="vert2" presStyleCnt="0"/>
      <dgm:spPr/>
    </dgm:pt>
    <dgm:pt modelId="{C301ADAB-AEBA-487C-96AA-7C3E52E3812C}" type="pres">
      <dgm:prSet presAssocID="{27AABC21-53A3-4F33-A82C-7685930BEB12}" presName="thinLine2b" presStyleLbl="callout" presStyleIdx="1" presStyleCnt="4"/>
      <dgm:spPr/>
    </dgm:pt>
    <dgm:pt modelId="{9C88C6F2-A10F-4473-BF24-E65C2966D90E}" type="pres">
      <dgm:prSet presAssocID="{27AABC21-53A3-4F33-A82C-7685930BEB12}" presName="vertSpace2b" presStyleCnt="0"/>
      <dgm:spPr/>
    </dgm:pt>
    <dgm:pt modelId="{7E8C1621-B08C-4CF4-B75C-D229B1E19459}" type="pres">
      <dgm:prSet presAssocID="{175D1F4B-E410-49D7-A874-D4F5257FB489}" presName="thickLine" presStyleLbl="alignNode1" presStyleIdx="2" presStyleCnt="4"/>
      <dgm:spPr/>
    </dgm:pt>
    <dgm:pt modelId="{9E57A3CF-53AA-4691-BB10-847A518423D5}" type="pres">
      <dgm:prSet presAssocID="{175D1F4B-E410-49D7-A874-D4F5257FB489}" presName="horz1" presStyleCnt="0"/>
      <dgm:spPr/>
    </dgm:pt>
    <dgm:pt modelId="{C0F47D4E-9FB5-4572-8728-1ACBD591911B}" type="pres">
      <dgm:prSet presAssocID="{175D1F4B-E410-49D7-A874-D4F5257FB489}" presName="tx1" presStyleLbl="revTx" presStyleIdx="4" presStyleCnt="8"/>
      <dgm:spPr/>
      <dgm:t>
        <a:bodyPr/>
        <a:lstStyle/>
        <a:p>
          <a:endParaRPr lang="en-US"/>
        </a:p>
      </dgm:t>
    </dgm:pt>
    <dgm:pt modelId="{1E885A47-76E3-48DD-8701-8A5FB5A77FDA}" type="pres">
      <dgm:prSet presAssocID="{175D1F4B-E410-49D7-A874-D4F5257FB489}" presName="vert1" presStyleCnt="0"/>
      <dgm:spPr/>
    </dgm:pt>
    <dgm:pt modelId="{05B0CD54-1D40-46FF-82C5-0A5DAD3F1733}" type="pres">
      <dgm:prSet presAssocID="{6A782EF4-00EF-434F-AA0E-D3783D72638B}" presName="vertSpace2a" presStyleCnt="0"/>
      <dgm:spPr/>
    </dgm:pt>
    <dgm:pt modelId="{B51874C1-312B-429F-A675-EC2E840671A3}" type="pres">
      <dgm:prSet presAssocID="{6A782EF4-00EF-434F-AA0E-D3783D72638B}" presName="horz2" presStyleCnt="0"/>
      <dgm:spPr/>
    </dgm:pt>
    <dgm:pt modelId="{8AC2FFA7-B63F-4FEC-AF9D-B2D7955B2115}" type="pres">
      <dgm:prSet presAssocID="{6A782EF4-00EF-434F-AA0E-D3783D72638B}" presName="horzSpace2" presStyleCnt="0"/>
      <dgm:spPr/>
    </dgm:pt>
    <dgm:pt modelId="{7356C10A-BB84-4B3B-AD8F-4DCA3F3DE33E}" type="pres">
      <dgm:prSet presAssocID="{6A782EF4-00EF-434F-AA0E-D3783D72638B}" presName="tx2" presStyleLbl="revTx" presStyleIdx="5" presStyleCnt="8"/>
      <dgm:spPr/>
      <dgm:t>
        <a:bodyPr/>
        <a:lstStyle/>
        <a:p>
          <a:endParaRPr lang="en-US"/>
        </a:p>
      </dgm:t>
    </dgm:pt>
    <dgm:pt modelId="{E29519FB-0644-4CFB-A07B-54D43F5DB934}" type="pres">
      <dgm:prSet presAssocID="{6A782EF4-00EF-434F-AA0E-D3783D72638B}" presName="vert2" presStyleCnt="0"/>
      <dgm:spPr/>
    </dgm:pt>
    <dgm:pt modelId="{57D1F8B5-7FF3-4D87-9641-E525DA217714}" type="pres">
      <dgm:prSet presAssocID="{6A782EF4-00EF-434F-AA0E-D3783D72638B}" presName="thinLine2b" presStyleLbl="callout" presStyleIdx="2" presStyleCnt="4"/>
      <dgm:spPr/>
    </dgm:pt>
    <dgm:pt modelId="{9132C299-C5E4-4CDA-B22C-11FF7F2F78A6}" type="pres">
      <dgm:prSet presAssocID="{6A782EF4-00EF-434F-AA0E-D3783D72638B}" presName="vertSpace2b" presStyleCnt="0"/>
      <dgm:spPr/>
    </dgm:pt>
    <dgm:pt modelId="{5655E6D7-D82A-4EFC-A3B4-3EA1B24B1F18}" type="pres">
      <dgm:prSet presAssocID="{57688483-BD57-4741-A511-794F8EE5E0FC}" presName="thickLine" presStyleLbl="alignNode1" presStyleIdx="3" presStyleCnt="4"/>
      <dgm:spPr/>
    </dgm:pt>
    <dgm:pt modelId="{276F6D7E-0DC5-4E9E-AF41-3F29FBE234EF}" type="pres">
      <dgm:prSet presAssocID="{57688483-BD57-4741-A511-794F8EE5E0FC}" presName="horz1" presStyleCnt="0"/>
      <dgm:spPr/>
    </dgm:pt>
    <dgm:pt modelId="{AE419BB4-CCC8-4DB1-B3EC-4C391A4F34CC}" type="pres">
      <dgm:prSet presAssocID="{57688483-BD57-4741-A511-794F8EE5E0FC}" presName="tx1" presStyleLbl="revTx" presStyleIdx="6" presStyleCnt="8"/>
      <dgm:spPr/>
      <dgm:t>
        <a:bodyPr/>
        <a:lstStyle/>
        <a:p>
          <a:endParaRPr lang="en-US"/>
        </a:p>
      </dgm:t>
    </dgm:pt>
    <dgm:pt modelId="{0DD79A58-A930-408E-BD15-EFC2BAAF7C81}" type="pres">
      <dgm:prSet presAssocID="{57688483-BD57-4741-A511-794F8EE5E0FC}" presName="vert1" presStyleCnt="0"/>
      <dgm:spPr/>
    </dgm:pt>
    <dgm:pt modelId="{AD37FA52-A40A-47B2-9782-BCE0DB54C4C4}" type="pres">
      <dgm:prSet presAssocID="{951123FC-9588-4CBC-B2ED-0DF819A6BE4F}" presName="vertSpace2a" presStyleCnt="0"/>
      <dgm:spPr/>
    </dgm:pt>
    <dgm:pt modelId="{E932D986-F42E-47DE-9D5A-C03DAD9E857E}" type="pres">
      <dgm:prSet presAssocID="{951123FC-9588-4CBC-B2ED-0DF819A6BE4F}" presName="horz2" presStyleCnt="0"/>
      <dgm:spPr/>
    </dgm:pt>
    <dgm:pt modelId="{BF0E688F-E0FD-4E2F-A6D9-C5D46FE1AF28}" type="pres">
      <dgm:prSet presAssocID="{951123FC-9588-4CBC-B2ED-0DF819A6BE4F}" presName="horzSpace2" presStyleCnt="0"/>
      <dgm:spPr/>
    </dgm:pt>
    <dgm:pt modelId="{4F2A4F0D-65C7-4CCA-B8FE-9D7A982E10F7}" type="pres">
      <dgm:prSet presAssocID="{951123FC-9588-4CBC-B2ED-0DF819A6BE4F}" presName="tx2" presStyleLbl="revTx" presStyleIdx="7" presStyleCnt="8"/>
      <dgm:spPr/>
      <dgm:t>
        <a:bodyPr/>
        <a:lstStyle/>
        <a:p>
          <a:endParaRPr lang="en-US"/>
        </a:p>
      </dgm:t>
    </dgm:pt>
    <dgm:pt modelId="{0D584F9B-10A2-4F18-AD37-AC620EBEF088}" type="pres">
      <dgm:prSet presAssocID="{951123FC-9588-4CBC-B2ED-0DF819A6BE4F}" presName="vert2" presStyleCnt="0"/>
      <dgm:spPr/>
    </dgm:pt>
    <dgm:pt modelId="{E4B87792-0EB4-4366-BBCF-481092281CB9}" type="pres">
      <dgm:prSet presAssocID="{951123FC-9588-4CBC-B2ED-0DF819A6BE4F}" presName="thinLine2b" presStyleLbl="callout" presStyleIdx="3" presStyleCnt="4"/>
      <dgm:spPr/>
    </dgm:pt>
    <dgm:pt modelId="{AE7853A3-DCCC-47BF-887E-AC2BF90718DA}" type="pres">
      <dgm:prSet presAssocID="{951123FC-9588-4CBC-B2ED-0DF819A6BE4F}" presName="vertSpace2b" presStyleCnt="0"/>
      <dgm:spPr/>
    </dgm:pt>
  </dgm:ptLst>
  <dgm:cxnLst>
    <dgm:cxn modelId="{08166D0C-3F68-4255-8150-D9014C7DE00F}" srcId="{56B3AD33-FE8C-4E33-9A2E-1E78C45B1D6A}" destId="{27AABC21-53A3-4F33-A82C-7685930BEB12}" srcOrd="0" destOrd="0" parTransId="{1E345129-73DC-49AC-B4B5-4AF6EC9161DE}" sibTransId="{E53C6D53-0958-4733-BBC7-5F5CCE7B6711}"/>
    <dgm:cxn modelId="{8AD85502-1C2A-4634-8A69-C0C97B6F85E1}" srcId="{5A914619-D1AC-4AD4-87CE-CC2809BDF774}" destId="{175D1F4B-E410-49D7-A874-D4F5257FB489}" srcOrd="2" destOrd="0" parTransId="{4C5F2570-76D1-44CC-9635-8E51C1CE0493}" sibTransId="{233161BD-F349-4109-9F34-CB148AD30222}"/>
    <dgm:cxn modelId="{E1570EB6-EAD2-4677-86C0-6669D1BBFE2B}" type="presOf" srcId="{56B3AD33-FE8C-4E33-9A2E-1E78C45B1D6A}" destId="{4424C6A9-D26A-417A-ACF6-0C39FD15C84C}" srcOrd="0" destOrd="0" presId="urn:microsoft.com/office/officeart/2008/layout/LinedList"/>
    <dgm:cxn modelId="{D1B9101E-04D3-4D6B-A7B7-88B9DBDAAC8B}" srcId="{57688483-BD57-4741-A511-794F8EE5E0FC}" destId="{951123FC-9588-4CBC-B2ED-0DF819A6BE4F}" srcOrd="0" destOrd="0" parTransId="{27E03423-DDD6-4184-BA5E-613166416E1F}" sibTransId="{09E88DA4-8877-45C4-B8F7-A41F3D2E72AB}"/>
    <dgm:cxn modelId="{51170D2E-9DEA-4876-B0E5-7E087481CBCD}" srcId="{5A914619-D1AC-4AD4-87CE-CC2809BDF774}" destId="{56B3AD33-FE8C-4E33-9A2E-1E78C45B1D6A}" srcOrd="1" destOrd="0" parTransId="{F79DB45B-1B16-494D-AA4B-490555559BCD}" sibTransId="{5CEA72E5-D61C-4B6C-A826-CBF6AAD9EF9C}"/>
    <dgm:cxn modelId="{8FC81EC8-64A5-4586-9299-4BA461B3A39E}" type="presOf" srcId="{57688483-BD57-4741-A511-794F8EE5E0FC}" destId="{AE419BB4-CCC8-4DB1-B3EC-4C391A4F34CC}" srcOrd="0" destOrd="0" presId="urn:microsoft.com/office/officeart/2008/layout/LinedList"/>
    <dgm:cxn modelId="{6BDB44BA-AFDE-472D-B68D-8378A465E5B2}" srcId="{B8A42C35-C89B-44D9-853D-19CC1FCBB083}" destId="{31ACA9D0-71DA-4827-9F59-553826B4A0BB}" srcOrd="0" destOrd="0" parTransId="{F44F5847-FF3C-4628-B90F-01866B182E7C}" sibTransId="{FFCA5282-5B12-4773-B5A6-46AF25917603}"/>
    <dgm:cxn modelId="{B87151E3-382A-4B35-B402-C66213BB665D}" type="presOf" srcId="{27AABC21-53A3-4F33-A82C-7685930BEB12}" destId="{C0B7A809-D317-419D-8B7A-5B148D73A6F6}" srcOrd="0" destOrd="0" presId="urn:microsoft.com/office/officeart/2008/layout/LinedList"/>
    <dgm:cxn modelId="{94F28628-0EB7-41D9-8130-8D5A85FEA74E}" type="presOf" srcId="{951123FC-9588-4CBC-B2ED-0DF819A6BE4F}" destId="{4F2A4F0D-65C7-4CCA-B8FE-9D7A982E10F7}" srcOrd="0" destOrd="0" presId="urn:microsoft.com/office/officeart/2008/layout/LinedList"/>
    <dgm:cxn modelId="{8FBFAF95-6D2B-4380-A2D7-6BE5BD14A95B}" type="presOf" srcId="{5A914619-D1AC-4AD4-87CE-CC2809BDF774}" destId="{15C2C159-0120-491D-93BC-36DAE93B4C7E}" srcOrd="0" destOrd="0" presId="urn:microsoft.com/office/officeart/2008/layout/LinedList"/>
    <dgm:cxn modelId="{A0002D1B-84BF-4274-A269-DB406478F223}" type="presOf" srcId="{175D1F4B-E410-49D7-A874-D4F5257FB489}" destId="{C0F47D4E-9FB5-4572-8728-1ACBD591911B}" srcOrd="0" destOrd="0" presId="urn:microsoft.com/office/officeart/2008/layout/LinedList"/>
    <dgm:cxn modelId="{86323D5F-4B24-44B1-BCF8-D0996E219997}" srcId="{5A914619-D1AC-4AD4-87CE-CC2809BDF774}" destId="{B8A42C35-C89B-44D9-853D-19CC1FCBB083}" srcOrd="0" destOrd="0" parTransId="{950D9076-5C7C-4022-B773-CFE1003A3E2A}" sibTransId="{D1FD2797-3BA6-4268-B987-3213B1945C87}"/>
    <dgm:cxn modelId="{FFBA86B6-8194-4157-90D3-DCECCB2A2C41}" type="presOf" srcId="{31ACA9D0-71DA-4827-9F59-553826B4A0BB}" destId="{79BB620C-DBA3-40A2-BB6D-EB06DD464CEA}" srcOrd="0" destOrd="0" presId="urn:microsoft.com/office/officeart/2008/layout/LinedList"/>
    <dgm:cxn modelId="{8A0874C8-58B3-42B5-9C36-92450076291F}" type="presOf" srcId="{B8A42C35-C89B-44D9-853D-19CC1FCBB083}" destId="{2F37EA25-26F4-4407-B680-46A65039574E}" srcOrd="0" destOrd="0" presId="urn:microsoft.com/office/officeart/2008/layout/LinedList"/>
    <dgm:cxn modelId="{5B0D0C26-2E1A-48E6-9015-CD46BC572A5D}" srcId="{175D1F4B-E410-49D7-A874-D4F5257FB489}" destId="{6A782EF4-00EF-434F-AA0E-D3783D72638B}" srcOrd="0" destOrd="0" parTransId="{C9CEC9E5-8BE6-4735-8CEA-F4D55F268A0B}" sibTransId="{C60C7B50-B91F-4848-90C1-FB870F27F78E}"/>
    <dgm:cxn modelId="{78682DC5-1075-48B2-9666-7AD1AAD75F16}" srcId="{5A914619-D1AC-4AD4-87CE-CC2809BDF774}" destId="{57688483-BD57-4741-A511-794F8EE5E0FC}" srcOrd="3" destOrd="0" parTransId="{FB44FEE7-5BD3-4EF4-92FA-375C18D288A0}" sibTransId="{7722F83D-7AF0-42F1-A228-81C8157ED55D}"/>
    <dgm:cxn modelId="{F934800E-05D3-4772-8CF5-C4A70DF871AC}" type="presOf" srcId="{6A782EF4-00EF-434F-AA0E-D3783D72638B}" destId="{7356C10A-BB84-4B3B-AD8F-4DCA3F3DE33E}" srcOrd="0" destOrd="0" presId="urn:microsoft.com/office/officeart/2008/layout/LinedList"/>
    <dgm:cxn modelId="{D4C2D190-C125-4FF0-B925-BBE046D00F89}" type="presParOf" srcId="{15C2C159-0120-491D-93BC-36DAE93B4C7E}" destId="{5C681FD5-2910-4A1D-B0B6-0E544DA7432E}" srcOrd="0" destOrd="0" presId="urn:microsoft.com/office/officeart/2008/layout/LinedList"/>
    <dgm:cxn modelId="{65FD3730-D9BF-425B-B4F1-3C8ACB648F94}" type="presParOf" srcId="{15C2C159-0120-491D-93BC-36DAE93B4C7E}" destId="{F5B23B88-3087-4240-B095-3B626368BCCB}" srcOrd="1" destOrd="0" presId="urn:microsoft.com/office/officeart/2008/layout/LinedList"/>
    <dgm:cxn modelId="{C1211EAF-17AB-4F71-B602-79DCFCB5F76F}" type="presParOf" srcId="{F5B23B88-3087-4240-B095-3B626368BCCB}" destId="{2F37EA25-26F4-4407-B680-46A65039574E}" srcOrd="0" destOrd="0" presId="urn:microsoft.com/office/officeart/2008/layout/LinedList"/>
    <dgm:cxn modelId="{4F6D9A3D-9508-41E8-BFF1-CA12BD915D6E}" type="presParOf" srcId="{F5B23B88-3087-4240-B095-3B626368BCCB}" destId="{88242D82-F276-48BE-879B-D1721E89120A}" srcOrd="1" destOrd="0" presId="urn:microsoft.com/office/officeart/2008/layout/LinedList"/>
    <dgm:cxn modelId="{ED3D236A-A66A-4B14-BF8F-85A5E44C7891}" type="presParOf" srcId="{88242D82-F276-48BE-879B-D1721E89120A}" destId="{A88BC209-4A08-454E-8DC5-46F5443CEA0C}" srcOrd="0" destOrd="0" presId="urn:microsoft.com/office/officeart/2008/layout/LinedList"/>
    <dgm:cxn modelId="{81AF9108-5FA4-4F6F-9D41-9F4CF0A7076D}" type="presParOf" srcId="{88242D82-F276-48BE-879B-D1721E89120A}" destId="{226BC720-4DBF-4C01-884A-35EA9688198C}" srcOrd="1" destOrd="0" presId="urn:microsoft.com/office/officeart/2008/layout/LinedList"/>
    <dgm:cxn modelId="{D6C64C05-2E25-4F5F-A8E8-64A515DC2C67}" type="presParOf" srcId="{226BC720-4DBF-4C01-884A-35EA9688198C}" destId="{9F5E3CBD-EC10-425A-9C81-B2722821EB5F}" srcOrd="0" destOrd="0" presId="urn:microsoft.com/office/officeart/2008/layout/LinedList"/>
    <dgm:cxn modelId="{87421076-0FB3-4FAB-8791-279170C3A29A}" type="presParOf" srcId="{226BC720-4DBF-4C01-884A-35EA9688198C}" destId="{79BB620C-DBA3-40A2-BB6D-EB06DD464CEA}" srcOrd="1" destOrd="0" presId="urn:microsoft.com/office/officeart/2008/layout/LinedList"/>
    <dgm:cxn modelId="{FC90F284-B946-4E43-AE63-EBB610E51157}" type="presParOf" srcId="{226BC720-4DBF-4C01-884A-35EA9688198C}" destId="{B4448AFB-7EE1-4FB3-9111-FA5D001A56BA}" srcOrd="2" destOrd="0" presId="urn:microsoft.com/office/officeart/2008/layout/LinedList"/>
    <dgm:cxn modelId="{B5EF81AD-BEE0-485D-B4FB-56A5DD2B315B}" type="presParOf" srcId="{88242D82-F276-48BE-879B-D1721E89120A}" destId="{2BFB4A92-B9ED-4779-B567-F4957DF111E1}" srcOrd="2" destOrd="0" presId="urn:microsoft.com/office/officeart/2008/layout/LinedList"/>
    <dgm:cxn modelId="{0CE9B857-B459-45DA-9ECF-657ED4D6E520}" type="presParOf" srcId="{88242D82-F276-48BE-879B-D1721E89120A}" destId="{191DE5F5-6BD4-4BDF-A71D-71C3F5060142}" srcOrd="3" destOrd="0" presId="urn:microsoft.com/office/officeart/2008/layout/LinedList"/>
    <dgm:cxn modelId="{7D0286F0-4167-4131-94A2-4983AA994E19}" type="presParOf" srcId="{15C2C159-0120-491D-93BC-36DAE93B4C7E}" destId="{4F65AF2C-6AF3-410D-A943-EAA8FF63C791}" srcOrd="2" destOrd="0" presId="urn:microsoft.com/office/officeart/2008/layout/LinedList"/>
    <dgm:cxn modelId="{6E7CDC54-392C-4303-AFEB-4B9A3A4C9314}" type="presParOf" srcId="{15C2C159-0120-491D-93BC-36DAE93B4C7E}" destId="{964142BE-8AF4-4964-A12F-32287C4146C7}" srcOrd="3" destOrd="0" presId="urn:microsoft.com/office/officeart/2008/layout/LinedList"/>
    <dgm:cxn modelId="{FE1CB8E1-48C0-41DD-9BF9-EE7099F0B7F8}" type="presParOf" srcId="{964142BE-8AF4-4964-A12F-32287C4146C7}" destId="{4424C6A9-D26A-417A-ACF6-0C39FD15C84C}" srcOrd="0" destOrd="0" presId="urn:microsoft.com/office/officeart/2008/layout/LinedList"/>
    <dgm:cxn modelId="{31674A97-64C3-44A8-AD20-1F92BB16D455}" type="presParOf" srcId="{964142BE-8AF4-4964-A12F-32287C4146C7}" destId="{CB165F81-BABE-4B06-98C6-22AAC41E120E}" srcOrd="1" destOrd="0" presId="urn:microsoft.com/office/officeart/2008/layout/LinedList"/>
    <dgm:cxn modelId="{599DE0A8-8A81-4362-94E4-348F8072820B}" type="presParOf" srcId="{CB165F81-BABE-4B06-98C6-22AAC41E120E}" destId="{B954886A-4F24-4928-9810-F8856AD4DE4E}" srcOrd="0" destOrd="0" presId="urn:microsoft.com/office/officeart/2008/layout/LinedList"/>
    <dgm:cxn modelId="{3024A807-430E-4B6C-A34C-7F95A489276D}" type="presParOf" srcId="{CB165F81-BABE-4B06-98C6-22AAC41E120E}" destId="{AD8C3868-B871-4E60-A543-5D2F405C8887}" srcOrd="1" destOrd="0" presId="urn:microsoft.com/office/officeart/2008/layout/LinedList"/>
    <dgm:cxn modelId="{701AEC91-0B95-4E26-B44E-E67E37697880}" type="presParOf" srcId="{AD8C3868-B871-4E60-A543-5D2F405C8887}" destId="{FA3BE721-989E-4ABA-A907-DC9379D9F2B6}" srcOrd="0" destOrd="0" presId="urn:microsoft.com/office/officeart/2008/layout/LinedList"/>
    <dgm:cxn modelId="{D12894C2-5FE1-43CF-B4ED-C3BDFD34B3FA}" type="presParOf" srcId="{AD8C3868-B871-4E60-A543-5D2F405C8887}" destId="{C0B7A809-D317-419D-8B7A-5B148D73A6F6}" srcOrd="1" destOrd="0" presId="urn:microsoft.com/office/officeart/2008/layout/LinedList"/>
    <dgm:cxn modelId="{673B5E93-E310-4C67-88D1-28D8C6D11CB1}" type="presParOf" srcId="{AD8C3868-B871-4E60-A543-5D2F405C8887}" destId="{307953B0-B350-473D-8AC2-8E84C8542CE0}" srcOrd="2" destOrd="0" presId="urn:microsoft.com/office/officeart/2008/layout/LinedList"/>
    <dgm:cxn modelId="{4010FA2C-77D7-43B2-9CCD-89B8EFCFB305}" type="presParOf" srcId="{CB165F81-BABE-4B06-98C6-22AAC41E120E}" destId="{C301ADAB-AEBA-487C-96AA-7C3E52E3812C}" srcOrd="2" destOrd="0" presId="urn:microsoft.com/office/officeart/2008/layout/LinedList"/>
    <dgm:cxn modelId="{2BE333FB-B885-4821-88C3-32D2FC614150}" type="presParOf" srcId="{CB165F81-BABE-4B06-98C6-22AAC41E120E}" destId="{9C88C6F2-A10F-4473-BF24-E65C2966D90E}" srcOrd="3" destOrd="0" presId="urn:microsoft.com/office/officeart/2008/layout/LinedList"/>
    <dgm:cxn modelId="{01D7FBF3-7785-4D93-97A0-FD7A426BC7D8}" type="presParOf" srcId="{15C2C159-0120-491D-93BC-36DAE93B4C7E}" destId="{7E8C1621-B08C-4CF4-B75C-D229B1E19459}" srcOrd="4" destOrd="0" presId="urn:microsoft.com/office/officeart/2008/layout/LinedList"/>
    <dgm:cxn modelId="{124A7E96-564F-4008-933D-C97DDEAF4950}" type="presParOf" srcId="{15C2C159-0120-491D-93BC-36DAE93B4C7E}" destId="{9E57A3CF-53AA-4691-BB10-847A518423D5}" srcOrd="5" destOrd="0" presId="urn:microsoft.com/office/officeart/2008/layout/LinedList"/>
    <dgm:cxn modelId="{32F338DC-C45A-410A-BFDC-808A7AF97E48}" type="presParOf" srcId="{9E57A3CF-53AA-4691-BB10-847A518423D5}" destId="{C0F47D4E-9FB5-4572-8728-1ACBD591911B}" srcOrd="0" destOrd="0" presId="urn:microsoft.com/office/officeart/2008/layout/LinedList"/>
    <dgm:cxn modelId="{B271308F-F5AF-4957-A133-EF5ACFF3FAB5}" type="presParOf" srcId="{9E57A3CF-53AA-4691-BB10-847A518423D5}" destId="{1E885A47-76E3-48DD-8701-8A5FB5A77FDA}" srcOrd="1" destOrd="0" presId="urn:microsoft.com/office/officeart/2008/layout/LinedList"/>
    <dgm:cxn modelId="{C34921F9-5385-45B6-9714-EE561D959A94}" type="presParOf" srcId="{1E885A47-76E3-48DD-8701-8A5FB5A77FDA}" destId="{05B0CD54-1D40-46FF-82C5-0A5DAD3F1733}" srcOrd="0" destOrd="0" presId="urn:microsoft.com/office/officeart/2008/layout/LinedList"/>
    <dgm:cxn modelId="{F0FE788A-C3B6-464A-8A0C-3DB9BB0254AC}" type="presParOf" srcId="{1E885A47-76E3-48DD-8701-8A5FB5A77FDA}" destId="{B51874C1-312B-429F-A675-EC2E840671A3}" srcOrd="1" destOrd="0" presId="urn:microsoft.com/office/officeart/2008/layout/LinedList"/>
    <dgm:cxn modelId="{AC108F04-51DB-4AE0-899D-C1D0823373DB}" type="presParOf" srcId="{B51874C1-312B-429F-A675-EC2E840671A3}" destId="{8AC2FFA7-B63F-4FEC-AF9D-B2D7955B2115}" srcOrd="0" destOrd="0" presId="urn:microsoft.com/office/officeart/2008/layout/LinedList"/>
    <dgm:cxn modelId="{212386BE-1088-46E0-890E-596758FDF1D8}" type="presParOf" srcId="{B51874C1-312B-429F-A675-EC2E840671A3}" destId="{7356C10A-BB84-4B3B-AD8F-4DCA3F3DE33E}" srcOrd="1" destOrd="0" presId="urn:microsoft.com/office/officeart/2008/layout/LinedList"/>
    <dgm:cxn modelId="{01E043C3-E8A6-40F8-9E0E-F02ADF8FD45B}" type="presParOf" srcId="{B51874C1-312B-429F-A675-EC2E840671A3}" destId="{E29519FB-0644-4CFB-A07B-54D43F5DB934}" srcOrd="2" destOrd="0" presId="urn:microsoft.com/office/officeart/2008/layout/LinedList"/>
    <dgm:cxn modelId="{16E807A6-AFD1-4A95-90F8-96FBC1D819A7}" type="presParOf" srcId="{1E885A47-76E3-48DD-8701-8A5FB5A77FDA}" destId="{57D1F8B5-7FF3-4D87-9641-E525DA217714}" srcOrd="2" destOrd="0" presId="urn:microsoft.com/office/officeart/2008/layout/LinedList"/>
    <dgm:cxn modelId="{B5D3BF9A-4727-412C-BC6A-A661DD4280E2}" type="presParOf" srcId="{1E885A47-76E3-48DD-8701-8A5FB5A77FDA}" destId="{9132C299-C5E4-4CDA-B22C-11FF7F2F78A6}" srcOrd="3" destOrd="0" presId="urn:microsoft.com/office/officeart/2008/layout/LinedList"/>
    <dgm:cxn modelId="{450BFFB3-D95D-45DF-B35C-64343902ABB6}" type="presParOf" srcId="{15C2C159-0120-491D-93BC-36DAE93B4C7E}" destId="{5655E6D7-D82A-4EFC-A3B4-3EA1B24B1F18}" srcOrd="6" destOrd="0" presId="urn:microsoft.com/office/officeart/2008/layout/LinedList"/>
    <dgm:cxn modelId="{E90536CE-D3BD-4D9D-972F-4AA295F93F44}" type="presParOf" srcId="{15C2C159-0120-491D-93BC-36DAE93B4C7E}" destId="{276F6D7E-0DC5-4E9E-AF41-3F29FBE234EF}" srcOrd="7" destOrd="0" presId="urn:microsoft.com/office/officeart/2008/layout/LinedList"/>
    <dgm:cxn modelId="{FE56CBD5-0FB4-4F05-B2E8-CD21892AAF44}" type="presParOf" srcId="{276F6D7E-0DC5-4E9E-AF41-3F29FBE234EF}" destId="{AE419BB4-CCC8-4DB1-B3EC-4C391A4F34CC}" srcOrd="0" destOrd="0" presId="urn:microsoft.com/office/officeart/2008/layout/LinedList"/>
    <dgm:cxn modelId="{FD2F7CDB-BCDB-486F-A5C8-1117EBAA9A57}" type="presParOf" srcId="{276F6D7E-0DC5-4E9E-AF41-3F29FBE234EF}" destId="{0DD79A58-A930-408E-BD15-EFC2BAAF7C81}" srcOrd="1" destOrd="0" presId="urn:microsoft.com/office/officeart/2008/layout/LinedList"/>
    <dgm:cxn modelId="{5B73617C-09AC-45BB-BDD6-BCDD2A735EC6}" type="presParOf" srcId="{0DD79A58-A930-408E-BD15-EFC2BAAF7C81}" destId="{AD37FA52-A40A-47B2-9782-BCE0DB54C4C4}" srcOrd="0" destOrd="0" presId="urn:microsoft.com/office/officeart/2008/layout/LinedList"/>
    <dgm:cxn modelId="{D8CFBC96-28A6-41EA-AA02-10BEC03509EB}" type="presParOf" srcId="{0DD79A58-A930-408E-BD15-EFC2BAAF7C81}" destId="{E932D986-F42E-47DE-9D5A-C03DAD9E857E}" srcOrd="1" destOrd="0" presId="urn:microsoft.com/office/officeart/2008/layout/LinedList"/>
    <dgm:cxn modelId="{E0916D08-28D5-4C6B-92C0-B1C7571AAAE9}" type="presParOf" srcId="{E932D986-F42E-47DE-9D5A-C03DAD9E857E}" destId="{BF0E688F-E0FD-4E2F-A6D9-C5D46FE1AF28}" srcOrd="0" destOrd="0" presId="urn:microsoft.com/office/officeart/2008/layout/LinedList"/>
    <dgm:cxn modelId="{B67962AB-5C59-44DE-A73F-4C1A199E62B0}" type="presParOf" srcId="{E932D986-F42E-47DE-9D5A-C03DAD9E857E}" destId="{4F2A4F0D-65C7-4CCA-B8FE-9D7A982E10F7}" srcOrd="1" destOrd="0" presId="urn:microsoft.com/office/officeart/2008/layout/LinedList"/>
    <dgm:cxn modelId="{A34A6B3B-F203-419A-A22E-457F28C7E46A}" type="presParOf" srcId="{E932D986-F42E-47DE-9D5A-C03DAD9E857E}" destId="{0D584F9B-10A2-4F18-AD37-AC620EBEF088}" srcOrd="2" destOrd="0" presId="urn:microsoft.com/office/officeart/2008/layout/LinedList"/>
    <dgm:cxn modelId="{27A6E975-75D5-49CC-A76D-CB9FE0C57E33}" type="presParOf" srcId="{0DD79A58-A930-408E-BD15-EFC2BAAF7C81}" destId="{E4B87792-0EB4-4366-BBCF-481092281CB9}" srcOrd="2" destOrd="0" presId="urn:microsoft.com/office/officeart/2008/layout/LinedList"/>
    <dgm:cxn modelId="{90AD392C-E26C-454F-B387-37095E7A5809}" type="presParOf" srcId="{0DD79A58-A930-408E-BD15-EFC2BAAF7C81}" destId="{AE7853A3-DCCC-47BF-887E-AC2BF90718DA}" srcOrd="3"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1B752D-1461-4561-9613-F561A199EDAF}"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n-US"/>
        </a:p>
      </dgm:t>
    </dgm:pt>
    <dgm:pt modelId="{14720463-7473-4643-893F-B24400242157}">
      <dgm:prSet/>
      <dgm:spPr/>
      <dgm:t>
        <a:bodyPr/>
        <a:lstStyle/>
        <a:p>
          <a:pPr rtl="0"/>
          <a:r>
            <a:rPr lang="en-US" dirty="0" smtClean="0"/>
            <a:t>To overcome the disadvantages of </a:t>
          </a:r>
          <a:r>
            <a:rPr lang="en-US" dirty="0" err="1" smtClean="0"/>
            <a:t>theobroma</a:t>
          </a:r>
          <a:r>
            <a:rPr lang="en-US" dirty="0" smtClean="0"/>
            <a:t> oil synthetic substitutes were searched.</a:t>
          </a:r>
          <a:endParaRPr lang="en-US" dirty="0"/>
        </a:p>
      </dgm:t>
    </dgm:pt>
    <dgm:pt modelId="{12359C4F-770F-4537-A746-58F7A8DE5421}" type="parTrans" cxnId="{3DD831F2-4DC9-4BAA-ACF6-11A603AFEE89}">
      <dgm:prSet/>
      <dgm:spPr/>
      <dgm:t>
        <a:bodyPr/>
        <a:lstStyle/>
        <a:p>
          <a:endParaRPr lang="en-US"/>
        </a:p>
      </dgm:t>
    </dgm:pt>
    <dgm:pt modelId="{28780E1D-4CE2-4118-BCE8-1F54D6262BD9}" type="sibTrans" cxnId="{3DD831F2-4DC9-4BAA-ACF6-11A603AFEE89}">
      <dgm:prSet/>
      <dgm:spPr/>
      <dgm:t>
        <a:bodyPr/>
        <a:lstStyle/>
        <a:p>
          <a:endParaRPr lang="en-US"/>
        </a:p>
      </dgm:t>
    </dgm:pt>
    <dgm:pt modelId="{08EB5068-7274-4CC5-A288-4DC4F920FAB9}">
      <dgm:prSet/>
      <dgm:spPr/>
      <dgm:t>
        <a:bodyPr/>
        <a:lstStyle/>
        <a:p>
          <a:pPr rtl="0"/>
          <a:r>
            <a:rPr lang="en-US" dirty="0" smtClean="0"/>
            <a:t>Obtained from hydrogenation and heat treatment to vegetable oils such as palm kernel and </a:t>
          </a:r>
          <a:r>
            <a:rPr lang="en-US" dirty="0" err="1" smtClean="0"/>
            <a:t>arachis</a:t>
          </a:r>
          <a:r>
            <a:rPr lang="en-US" dirty="0" smtClean="0"/>
            <a:t>.</a:t>
          </a:r>
          <a:endParaRPr lang="en-US" dirty="0"/>
        </a:p>
      </dgm:t>
    </dgm:pt>
    <dgm:pt modelId="{E1B3CBAD-0A94-4D45-BF39-C0F6F824BF24}" type="parTrans" cxnId="{BACEA3EC-F656-4434-8594-69FB4B8256B4}">
      <dgm:prSet/>
      <dgm:spPr/>
      <dgm:t>
        <a:bodyPr/>
        <a:lstStyle/>
        <a:p>
          <a:endParaRPr lang="en-US"/>
        </a:p>
      </dgm:t>
    </dgm:pt>
    <dgm:pt modelId="{C721542C-C0CE-4556-9777-BCE46C9F3DF4}" type="sibTrans" cxnId="{BACEA3EC-F656-4434-8594-69FB4B8256B4}">
      <dgm:prSet/>
      <dgm:spPr/>
      <dgm:t>
        <a:bodyPr/>
        <a:lstStyle/>
        <a:p>
          <a:endParaRPr lang="en-US"/>
        </a:p>
      </dgm:t>
    </dgm:pt>
    <dgm:pt modelId="{A59D5042-D19C-4F68-8A23-71BF8D9DCD24}">
      <dgm:prSet/>
      <dgm:spPr/>
      <dgm:t>
        <a:bodyPr/>
        <a:lstStyle/>
        <a:p>
          <a:pPr rtl="0"/>
          <a:r>
            <a:rPr lang="en-US" smtClean="0"/>
            <a:t>Hydrogenation saturates unsaturated glycerides and heat treatment splits some of the triglycerides into fatty acid and partial esters (mono and di glycerides).</a:t>
          </a:r>
          <a:endParaRPr lang="en-US"/>
        </a:p>
      </dgm:t>
    </dgm:pt>
    <dgm:pt modelId="{19619846-0750-4110-AC90-DC9A3F5E8067}" type="parTrans" cxnId="{C1E0D0A7-DE7B-4F79-A35A-608FC9C27A80}">
      <dgm:prSet/>
      <dgm:spPr/>
      <dgm:t>
        <a:bodyPr/>
        <a:lstStyle/>
        <a:p>
          <a:endParaRPr lang="en-US"/>
        </a:p>
      </dgm:t>
    </dgm:pt>
    <dgm:pt modelId="{AF6FC89A-972D-4394-BDC7-A121A2F012EA}" type="sibTrans" cxnId="{C1E0D0A7-DE7B-4F79-A35A-608FC9C27A80}">
      <dgm:prSet/>
      <dgm:spPr/>
      <dgm:t>
        <a:bodyPr/>
        <a:lstStyle/>
        <a:p>
          <a:endParaRPr lang="en-US"/>
        </a:p>
      </dgm:t>
    </dgm:pt>
    <dgm:pt modelId="{77409AB9-900A-4C87-AB37-8F5C80191E0F}">
      <dgm:prSet/>
      <dgm:spPr/>
      <dgm:t>
        <a:bodyPr/>
        <a:lstStyle/>
        <a:p>
          <a:pPr rtl="0"/>
          <a:r>
            <a:rPr lang="en-US" smtClean="0"/>
            <a:t>Most synthetic fat bases are made by first hydrolysing the vegetable oil, then hydrogenating the resulting fatty acids and finally esterifying the acids by heating with glycerol.</a:t>
          </a:r>
          <a:endParaRPr lang="en-US"/>
        </a:p>
      </dgm:t>
    </dgm:pt>
    <dgm:pt modelId="{C3539CA3-8D33-4DB0-A799-D4E0FD0F231D}" type="parTrans" cxnId="{7971031C-B277-4CEA-AE87-42ABCD973090}">
      <dgm:prSet/>
      <dgm:spPr/>
      <dgm:t>
        <a:bodyPr/>
        <a:lstStyle/>
        <a:p>
          <a:endParaRPr lang="en-US"/>
        </a:p>
      </dgm:t>
    </dgm:pt>
    <dgm:pt modelId="{8AD5B86C-F5FB-4410-9E1A-443B42648657}" type="sibTrans" cxnId="{7971031C-B277-4CEA-AE87-42ABCD973090}">
      <dgm:prSet/>
      <dgm:spPr/>
      <dgm:t>
        <a:bodyPr/>
        <a:lstStyle/>
        <a:p>
          <a:endParaRPr lang="en-US"/>
        </a:p>
      </dgm:t>
    </dgm:pt>
    <dgm:pt modelId="{F4F8BEB5-BF86-4560-B705-B41F951B42FE}" type="pres">
      <dgm:prSet presAssocID="{DE1B752D-1461-4561-9613-F561A199EDAF}" presName="linear" presStyleCnt="0">
        <dgm:presLayoutVars>
          <dgm:animLvl val="lvl"/>
          <dgm:resizeHandles val="exact"/>
        </dgm:presLayoutVars>
      </dgm:prSet>
      <dgm:spPr/>
      <dgm:t>
        <a:bodyPr/>
        <a:lstStyle/>
        <a:p>
          <a:endParaRPr lang="en-US"/>
        </a:p>
      </dgm:t>
    </dgm:pt>
    <dgm:pt modelId="{45F367E6-C80C-439C-992B-EFF7AE6CA0B9}" type="pres">
      <dgm:prSet presAssocID="{14720463-7473-4643-893F-B24400242157}" presName="parentText" presStyleLbl="node1" presStyleIdx="0" presStyleCnt="4">
        <dgm:presLayoutVars>
          <dgm:chMax val="0"/>
          <dgm:bulletEnabled val="1"/>
        </dgm:presLayoutVars>
      </dgm:prSet>
      <dgm:spPr/>
      <dgm:t>
        <a:bodyPr/>
        <a:lstStyle/>
        <a:p>
          <a:endParaRPr lang="en-US"/>
        </a:p>
      </dgm:t>
    </dgm:pt>
    <dgm:pt modelId="{F987261E-9793-4868-9469-F72CC7BAE755}" type="pres">
      <dgm:prSet presAssocID="{28780E1D-4CE2-4118-BCE8-1F54D6262BD9}" presName="spacer" presStyleCnt="0"/>
      <dgm:spPr/>
      <dgm:t>
        <a:bodyPr/>
        <a:lstStyle/>
        <a:p>
          <a:endParaRPr lang="en-IN"/>
        </a:p>
      </dgm:t>
    </dgm:pt>
    <dgm:pt modelId="{FB363DB7-2415-4AFC-93E6-D1A3891349B9}" type="pres">
      <dgm:prSet presAssocID="{08EB5068-7274-4CC5-A288-4DC4F920FAB9}" presName="parentText" presStyleLbl="node1" presStyleIdx="1" presStyleCnt="4">
        <dgm:presLayoutVars>
          <dgm:chMax val="0"/>
          <dgm:bulletEnabled val="1"/>
        </dgm:presLayoutVars>
      </dgm:prSet>
      <dgm:spPr/>
      <dgm:t>
        <a:bodyPr/>
        <a:lstStyle/>
        <a:p>
          <a:endParaRPr lang="en-US"/>
        </a:p>
      </dgm:t>
    </dgm:pt>
    <dgm:pt modelId="{44A1AEF4-806F-4C09-B620-4AF43076C8BF}" type="pres">
      <dgm:prSet presAssocID="{C721542C-C0CE-4556-9777-BCE46C9F3DF4}" presName="spacer" presStyleCnt="0"/>
      <dgm:spPr/>
      <dgm:t>
        <a:bodyPr/>
        <a:lstStyle/>
        <a:p>
          <a:endParaRPr lang="en-IN"/>
        </a:p>
      </dgm:t>
    </dgm:pt>
    <dgm:pt modelId="{7755174A-8D4C-44F8-A571-B9C09C1965FE}" type="pres">
      <dgm:prSet presAssocID="{A59D5042-D19C-4F68-8A23-71BF8D9DCD24}" presName="parentText" presStyleLbl="node1" presStyleIdx="2" presStyleCnt="4">
        <dgm:presLayoutVars>
          <dgm:chMax val="0"/>
          <dgm:bulletEnabled val="1"/>
        </dgm:presLayoutVars>
      </dgm:prSet>
      <dgm:spPr/>
      <dgm:t>
        <a:bodyPr/>
        <a:lstStyle/>
        <a:p>
          <a:endParaRPr lang="en-US"/>
        </a:p>
      </dgm:t>
    </dgm:pt>
    <dgm:pt modelId="{55BDD2B3-2614-43A1-9CF8-107B3DBE84EF}" type="pres">
      <dgm:prSet presAssocID="{AF6FC89A-972D-4394-BDC7-A121A2F012EA}" presName="spacer" presStyleCnt="0"/>
      <dgm:spPr/>
      <dgm:t>
        <a:bodyPr/>
        <a:lstStyle/>
        <a:p>
          <a:endParaRPr lang="en-IN"/>
        </a:p>
      </dgm:t>
    </dgm:pt>
    <dgm:pt modelId="{A197E999-FA8D-443D-B338-77FF2D36B3E0}" type="pres">
      <dgm:prSet presAssocID="{77409AB9-900A-4C87-AB37-8F5C80191E0F}" presName="parentText" presStyleLbl="node1" presStyleIdx="3" presStyleCnt="4">
        <dgm:presLayoutVars>
          <dgm:chMax val="0"/>
          <dgm:bulletEnabled val="1"/>
        </dgm:presLayoutVars>
      </dgm:prSet>
      <dgm:spPr/>
      <dgm:t>
        <a:bodyPr/>
        <a:lstStyle/>
        <a:p>
          <a:endParaRPr lang="en-US"/>
        </a:p>
      </dgm:t>
    </dgm:pt>
  </dgm:ptLst>
  <dgm:cxnLst>
    <dgm:cxn modelId="{3DD831F2-4DC9-4BAA-ACF6-11A603AFEE89}" srcId="{DE1B752D-1461-4561-9613-F561A199EDAF}" destId="{14720463-7473-4643-893F-B24400242157}" srcOrd="0" destOrd="0" parTransId="{12359C4F-770F-4537-A746-58F7A8DE5421}" sibTransId="{28780E1D-4CE2-4118-BCE8-1F54D6262BD9}"/>
    <dgm:cxn modelId="{5D6DA443-C439-4378-A935-93332F08DED5}" type="presOf" srcId="{A59D5042-D19C-4F68-8A23-71BF8D9DCD24}" destId="{7755174A-8D4C-44F8-A571-B9C09C1965FE}" srcOrd="0" destOrd="0" presId="urn:microsoft.com/office/officeart/2005/8/layout/vList2"/>
    <dgm:cxn modelId="{E89EA95B-16FB-4F9D-B05B-03B4F3ACD809}" type="presOf" srcId="{08EB5068-7274-4CC5-A288-4DC4F920FAB9}" destId="{FB363DB7-2415-4AFC-93E6-D1A3891349B9}" srcOrd="0" destOrd="0" presId="urn:microsoft.com/office/officeart/2005/8/layout/vList2"/>
    <dgm:cxn modelId="{498396E2-0A6B-40B1-8758-5286FB5CA032}" type="presOf" srcId="{14720463-7473-4643-893F-B24400242157}" destId="{45F367E6-C80C-439C-992B-EFF7AE6CA0B9}" srcOrd="0" destOrd="0" presId="urn:microsoft.com/office/officeart/2005/8/layout/vList2"/>
    <dgm:cxn modelId="{BACEA3EC-F656-4434-8594-69FB4B8256B4}" srcId="{DE1B752D-1461-4561-9613-F561A199EDAF}" destId="{08EB5068-7274-4CC5-A288-4DC4F920FAB9}" srcOrd="1" destOrd="0" parTransId="{E1B3CBAD-0A94-4D45-BF39-C0F6F824BF24}" sibTransId="{C721542C-C0CE-4556-9777-BCE46C9F3DF4}"/>
    <dgm:cxn modelId="{C1E0D0A7-DE7B-4F79-A35A-608FC9C27A80}" srcId="{DE1B752D-1461-4561-9613-F561A199EDAF}" destId="{A59D5042-D19C-4F68-8A23-71BF8D9DCD24}" srcOrd="2" destOrd="0" parTransId="{19619846-0750-4110-AC90-DC9A3F5E8067}" sibTransId="{AF6FC89A-972D-4394-BDC7-A121A2F012EA}"/>
    <dgm:cxn modelId="{2C0C1D84-0419-4F6F-A645-3A9E063C2BD9}" type="presOf" srcId="{DE1B752D-1461-4561-9613-F561A199EDAF}" destId="{F4F8BEB5-BF86-4560-B705-B41F951B42FE}" srcOrd="0" destOrd="0" presId="urn:microsoft.com/office/officeart/2005/8/layout/vList2"/>
    <dgm:cxn modelId="{7971031C-B277-4CEA-AE87-42ABCD973090}" srcId="{DE1B752D-1461-4561-9613-F561A199EDAF}" destId="{77409AB9-900A-4C87-AB37-8F5C80191E0F}" srcOrd="3" destOrd="0" parTransId="{C3539CA3-8D33-4DB0-A799-D4E0FD0F231D}" sibTransId="{8AD5B86C-F5FB-4410-9E1A-443B42648657}"/>
    <dgm:cxn modelId="{DB9FAC77-70E8-41E6-AEC5-A4842E8BD798}" type="presOf" srcId="{77409AB9-900A-4C87-AB37-8F5C80191E0F}" destId="{A197E999-FA8D-443D-B338-77FF2D36B3E0}" srcOrd="0" destOrd="0" presId="urn:microsoft.com/office/officeart/2005/8/layout/vList2"/>
    <dgm:cxn modelId="{657F2AAF-B64C-4658-AE04-C06C8C82C576}" type="presParOf" srcId="{F4F8BEB5-BF86-4560-B705-B41F951B42FE}" destId="{45F367E6-C80C-439C-992B-EFF7AE6CA0B9}" srcOrd="0" destOrd="0" presId="urn:microsoft.com/office/officeart/2005/8/layout/vList2"/>
    <dgm:cxn modelId="{CC393D9D-CE21-473F-A98B-F755B0F52FE4}" type="presParOf" srcId="{F4F8BEB5-BF86-4560-B705-B41F951B42FE}" destId="{F987261E-9793-4868-9469-F72CC7BAE755}" srcOrd="1" destOrd="0" presId="urn:microsoft.com/office/officeart/2005/8/layout/vList2"/>
    <dgm:cxn modelId="{8D5D5315-A0FA-44E0-878B-87B2E739306E}" type="presParOf" srcId="{F4F8BEB5-BF86-4560-B705-B41F951B42FE}" destId="{FB363DB7-2415-4AFC-93E6-D1A3891349B9}" srcOrd="2" destOrd="0" presId="urn:microsoft.com/office/officeart/2005/8/layout/vList2"/>
    <dgm:cxn modelId="{B906422A-532C-4E64-BC9C-05803195E368}" type="presParOf" srcId="{F4F8BEB5-BF86-4560-B705-B41F951B42FE}" destId="{44A1AEF4-806F-4C09-B620-4AF43076C8BF}" srcOrd="3" destOrd="0" presId="urn:microsoft.com/office/officeart/2005/8/layout/vList2"/>
    <dgm:cxn modelId="{13A32D51-1390-40A4-A387-6F86D79D60CF}" type="presParOf" srcId="{F4F8BEB5-BF86-4560-B705-B41F951B42FE}" destId="{7755174A-8D4C-44F8-A571-B9C09C1965FE}" srcOrd="4" destOrd="0" presId="urn:microsoft.com/office/officeart/2005/8/layout/vList2"/>
    <dgm:cxn modelId="{C24B03A9-7481-4478-B248-EE42FB1951E7}" type="presParOf" srcId="{F4F8BEB5-BF86-4560-B705-B41F951B42FE}" destId="{55BDD2B3-2614-43A1-9CF8-107B3DBE84EF}" srcOrd="5" destOrd="0" presId="urn:microsoft.com/office/officeart/2005/8/layout/vList2"/>
    <dgm:cxn modelId="{7A74E4BF-75FD-43A0-94B4-6F9C91A6C50D}" type="presParOf" srcId="{F4F8BEB5-BF86-4560-B705-B41F951B42FE}" destId="{A197E999-FA8D-443D-B338-77FF2D36B3E0}" srcOrd="6"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73995C9-7DF5-4DCE-8FE2-0ABD628CC801}" type="doc">
      <dgm:prSet loTypeId="urn:microsoft.com/office/officeart/2008/layout/LinedList" loCatId="list" qsTypeId="urn:microsoft.com/office/officeart/2005/8/quickstyle/simple4" qsCatId="simple" csTypeId="urn:microsoft.com/office/officeart/2005/8/colors/colorful4" csCatId="colorful" phldr="1"/>
      <dgm:spPr/>
      <dgm:t>
        <a:bodyPr/>
        <a:lstStyle/>
        <a:p>
          <a:endParaRPr lang="en-US"/>
        </a:p>
      </dgm:t>
    </dgm:pt>
    <dgm:pt modelId="{56AA9764-D203-464E-B7D4-7A079C2A3BEB}">
      <dgm:prSet phldrT="[Text]"/>
      <dgm:spPr/>
      <dgm:t>
        <a:bodyPr/>
        <a:lstStyle/>
        <a:p>
          <a:r>
            <a:rPr lang="en-US" dirty="0" smtClean="0"/>
            <a:t>Advantages</a:t>
          </a:r>
          <a:endParaRPr lang="en-US" dirty="0"/>
        </a:p>
      </dgm:t>
    </dgm:pt>
    <dgm:pt modelId="{2F67D827-6644-4FF6-9512-86152B81B725}" type="parTrans" cxnId="{3BEB2B90-4559-42E5-A8BE-CC53BFD2D24B}">
      <dgm:prSet/>
      <dgm:spPr/>
      <dgm:t>
        <a:bodyPr/>
        <a:lstStyle/>
        <a:p>
          <a:endParaRPr lang="en-US"/>
        </a:p>
      </dgm:t>
    </dgm:pt>
    <dgm:pt modelId="{F19FFD62-B26E-4B86-8937-446E82F7ACF1}" type="sibTrans" cxnId="{3BEB2B90-4559-42E5-A8BE-CC53BFD2D24B}">
      <dgm:prSet/>
      <dgm:spPr/>
      <dgm:t>
        <a:bodyPr/>
        <a:lstStyle/>
        <a:p>
          <a:endParaRPr lang="en-US"/>
        </a:p>
      </dgm:t>
    </dgm:pt>
    <dgm:pt modelId="{2A8F44FE-0153-4AB3-A89D-80EDEC1C1057}">
      <dgm:prSet phldrT="[Text]"/>
      <dgm:spPr/>
      <dgm:t>
        <a:bodyPr/>
        <a:lstStyle/>
        <a:p>
          <a:r>
            <a:rPr lang="en-US" dirty="0" smtClean="0">
              <a:latin typeface="Times New Roman" pitchFamily="18" charset="0"/>
              <a:cs typeface="Times New Roman" pitchFamily="18" charset="0"/>
            </a:rPr>
            <a:t>Their solidifying points are unaffected by over heating.</a:t>
          </a:r>
          <a:endParaRPr lang="en-US" dirty="0"/>
        </a:p>
      </dgm:t>
    </dgm:pt>
    <dgm:pt modelId="{772E4716-5DE6-42CB-906E-EF95E921579E}" type="parTrans" cxnId="{3A8E8A43-9D17-4909-BDBA-D13BF7B22E55}">
      <dgm:prSet/>
      <dgm:spPr/>
      <dgm:t>
        <a:bodyPr/>
        <a:lstStyle/>
        <a:p>
          <a:endParaRPr lang="en-US"/>
        </a:p>
      </dgm:t>
    </dgm:pt>
    <dgm:pt modelId="{459118FA-1493-4B66-914D-A98B5412D4CE}" type="sibTrans" cxnId="{3A8E8A43-9D17-4909-BDBA-D13BF7B22E55}">
      <dgm:prSet/>
      <dgm:spPr/>
      <dgm:t>
        <a:bodyPr/>
        <a:lstStyle/>
        <a:p>
          <a:endParaRPr lang="en-US"/>
        </a:p>
      </dgm:t>
    </dgm:pt>
    <dgm:pt modelId="{794B15D5-955F-42CB-89E6-F1F7C3ABEC35}">
      <dgm:prSet phldrT="[Text]"/>
      <dgm:spPr/>
      <dgm:t>
        <a:bodyPr/>
        <a:lstStyle/>
        <a:p>
          <a:r>
            <a:rPr lang="en-US" dirty="0" smtClean="0">
              <a:latin typeface="Times New Roman" pitchFamily="18" charset="0"/>
              <a:cs typeface="Times New Roman" pitchFamily="18" charset="0"/>
            </a:rPr>
            <a:t>The difference between melting and setting points is small; generally only 1.5 to 2</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C and seldom over 3</a:t>
          </a:r>
          <a:r>
            <a:rPr lang="en-US" baseline="30000" dirty="0" smtClean="0">
              <a:latin typeface="Times New Roman" pitchFamily="18" charset="0"/>
              <a:cs typeface="Times New Roman" pitchFamily="18" charset="0"/>
            </a:rPr>
            <a:t>o</a:t>
          </a:r>
          <a:r>
            <a:rPr lang="en-US" dirty="0" smtClean="0">
              <a:latin typeface="Times New Roman" pitchFamily="18" charset="0"/>
              <a:cs typeface="Times New Roman" pitchFamily="18" charset="0"/>
            </a:rPr>
            <a:t>C. Hence, they set quickly, the risk of sedimentation is low and they are easier to administer.</a:t>
          </a:r>
          <a:endParaRPr lang="en-US" dirty="0"/>
        </a:p>
      </dgm:t>
    </dgm:pt>
    <dgm:pt modelId="{84226C01-9356-486F-9FF8-DF608080998F}" type="parTrans" cxnId="{8A50C175-F450-49B9-9A95-5F68BE07AD4C}">
      <dgm:prSet/>
      <dgm:spPr/>
      <dgm:t>
        <a:bodyPr/>
        <a:lstStyle/>
        <a:p>
          <a:endParaRPr lang="en-US"/>
        </a:p>
      </dgm:t>
    </dgm:pt>
    <dgm:pt modelId="{7F9AA29D-FDA9-4757-90A0-90D8FD0CD000}" type="sibTrans" cxnId="{8A50C175-F450-49B9-9A95-5F68BE07AD4C}">
      <dgm:prSet/>
      <dgm:spPr/>
      <dgm:t>
        <a:bodyPr/>
        <a:lstStyle/>
        <a:p>
          <a:endParaRPr lang="en-US"/>
        </a:p>
      </dgm:t>
    </dgm:pt>
    <dgm:pt modelId="{7AB82279-B28D-44F8-A885-D692679453CF}">
      <dgm:prSet/>
      <dgm:spPr/>
      <dgm:t>
        <a:bodyPr/>
        <a:lstStyle/>
        <a:p>
          <a:r>
            <a:rPr lang="en-US" dirty="0" smtClean="0">
              <a:latin typeface="Times New Roman" pitchFamily="18" charset="0"/>
              <a:cs typeface="Times New Roman" pitchFamily="18" charset="0"/>
            </a:rPr>
            <a:t>They have good resistance to oxidation because their unsaturated fatty acids have been reduced.</a:t>
          </a:r>
          <a:endParaRPr lang="en-US" dirty="0">
            <a:latin typeface="Times New Roman" pitchFamily="18" charset="0"/>
            <a:cs typeface="Times New Roman" pitchFamily="18" charset="0"/>
          </a:endParaRPr>
        </a:p>
      </dgm:t>
    </dgm:pt>
    <dgm:pt modelId="{5DFC065F-6A7C-47F7-A036-884B0C50D035}" type="parTrans" cxnId="{1EA81419-66CD-48E9-A0FF-3B73E54AB870}">
      <dgm:prSet/>
      <dgm:spPr/>
      <dgm:t>
        <a:bodyPr/>
        <a:lstStyle/>
        <a:p>
          <a:endParaRPr lang="en-US"/>
        </a:p>
      </dgm:t>
    </dgm:pt>
    <dgm:pt modelId="{B270C833-CD6F-48FE-A94A-05B101BA490D}" type="sibTrans" cxnId="{1EA81419-66CD-48E9-A0FF-3B73E54AB870}">
      <dgm:prSet/>
      <dgm:spPr/>
      <dgm:t>
        <a:bodyPr/>
        <a:lstStyle/>
        <a:p>
          <a:endParaRPr lang="en-US"/>
        </a:p>
      </dgm:t>
    </dgm:pt>
    <dgm:pt modelId="{2A44732C-EB94-4888-A1E7-0E0B489F1A85}">
      <dgm:prSet phldrT="[Text]"/>
      <dgm:spPr/>
      <dgm:t>
        <a:bodyPr/>
        <a:lstStyle/>
        <a:p>
          <a:r>
            <a:rPr lang="en-US" smtClean="0">
              <a:latin typeface="Times New Roman" pitchFamily="18" charset="0"/>
              <a:cs typeface="Times New Roman" pitchFamily="18" charset="0"/>
            </a:rPr>
            <a:t>The melting point depression caused by fat soluble drugs can be counteracted by choosing a high melting point grade, while the hardness and brittleness that sometimes results from a high content of insoluble powder can be prevented by using a low melting point grade.  </a:t>
          </a:r>
          <a:endParaRPr lang="en-US" dirty="0"/>
        </a:p>
      </dgm:t>
    </dgm:pt>
    <dgm:pt modelId="{5D42A8AA-34E0-4D6A-B098-0FA28A6BDC04}" type="parTrans" cxnId="{03B3A80A-6AEB-458F-85D8-31895A06868C}">
      <dgm:prSet/>
      <dgm:spPr/>
      <dgm:t>
        <a:bodyPr/>
        <a:lstStyle/>
        <a:p>
          <a:endParaRPr lang="en-US"/>
        </a:p>
      </dgm:t>
    </dgm:pt>
    <dgm:pt modelId="{D9C5DA61-F182-431B-8230-82CFF375472F}" type="sibTrans" cxnId="{03B3A80A-6AEB-458F-85D8-31895A06868C}">
      <dgm:prSet/>
      <dgm:spPr/>
      <dgm:t>
        <a:bodyPr/>
        <a:lstStyle/>
        <a:p>
          <a:endParaRPr lang="en-US"/>
        </a:p>
      </dgm:t>
    </dgm:pt>
    <dgm:pt modelId="{8F0B64EA-2EAC-4D5B-AC1F-CF19DC93CB48}" type="pres">
      <dgm:prSet presAssocID="{173995C9-7DF5-4DCE-8FE2-0ABD628CC801}" presName="vert0" presStyleCnt="0">
        <dgm:presLayoutVars>
          <dgm:dir/>
          <dgm:animOne val="branch"/>
          <dgm:animLvl val="lvl"/>
        </dgm:presLayoutVars>
      </dgm:prSet>
      <dgm:spPr/>
      <dgm:t>
        <a:bodyPr/>
        <a:lstStyle/>
        <a:p>
          <a:endParaRPr lang="en-US"/>
        </a:p>
      </dgm:t>
    </dgm:pt>
    <dgm:pt modelId="{6913AA1B-CB07-4288-BABC-3E2E2147A692}" type="pres">
      <dgm:prSet presAssocID="{56AA9764-D203-464E-B7D4-7A079C2A3BEB}" presName="thickLine" presStyleLbl="alignNode1" presStyleIdx="0" presStyleCnt="1"/>
      <dgm:spPr/>
    </dgm:pt>
    <dgm:pt modelId="{241EB6E7-B8AA-4411-A691-E4A3E7CB8E53}" type="pres">
      <dgm:prSet presAssocID="{56AA9764-D203-464E-B7D4-7A079C2A3BEB}" presName="horz1" presStyleCnt="0"/>
      <dgm:spPr/>
    </dgm:pt>
    <dgm:pt modelId="{967B9818-F743-481F-B354-05032D617516}" type="pres">
      <dgm:prSet presAssocID="{56AA9764-D203-464E-B7D4-7A079C2A3BEB}" presName="tx1" presStyleLbl="revTx" presStyleIdx="0" presStyleCnt="5"/>
      <dgm:spPr/>
      <dgm:t>
        <a:bodyPr/>
        <a:lstStyle/>
        <a:p>
          <a:endParaRPr lang="en-US"/>
        </a:p>
      </dgm:t>
    </dgm:pt>
    <dgm:pt modelId="{84047690-E125-46DD-B86C-8D735FF1DD68}" type="pres">
      <dgm:prSet presAssocID="{56AA9764-D203-464E-B7D4-7A079C2A3BEB}" presName="vert1" presStyleCnt="0"/>
      <dgm:spPr/>
    </dgm:pt>
    <dgm:pt modelId="{33B5EF2D-3D9A-4C3D-8751-35A10C632DA8}" type="pres">
      <dgm:prSet presAssocID="{2A8F44FE-0153-4AB3-A89D-80EDEC1C1057}" presName="vertSpace2a" presStyleCnt="0"/>
      <dgm:spPr/>
    </dgm:pt>
    <dgm:pt modelId="{6FE083E1-89C9-4636-ABD3-71C71CA117FB}" type="pres">
      <dgm:prSet presAssocID="{2A8F44FE-0153-4AB3-A89D-80EDEC1C1057}" presName="horz2" presStyleCnt="0"/>
      <dgm:spPr/>
    </dgm:pt>
    <dgm:pt modelId="{C574F3D7-FECE-446C-8750-0258071B82BB}" type="pres">
      <dgm:prSet presAssocID="{2A8F44FE-0153-4AB3-A89D-80EDEC1C1057}" presName="horzSpace2" presStyleCnt="0"/>
      <dgm:spPr/>
    </dgm:pt>
    <dgm:pt modelId="{7BECCE49-810C-4467-A711-B86AC5628453}" type="pres">
      <dgm:prSet presAssocID="{2A8F44FE-0153-4AB3-A89D-80EDEC1C1057}" presName="tx2" presStyleLbl="revTx" presStyleIdx="1" presStyleCnt="5"/>
      <dgm:spPr/>
      <dgm:t>
        <a:bodyPr/>
        <a:lstStyle/>
        <a:p>
          <a:endParaRPr lang="en-US"/>
        </a:p>
      </dgm:t>
    </dgm:pt>
    <dgm:pt modelId="{FB4564B0-6543-4918-8C87-EC2C37402E86}" type="pres">
      <dgm:prSet presAssocID="{2A8F44FE-0153-4AB3-A89D-80EDEC1C1057}" presName="vert2" presStyleCnt="0"/>
      <dgm:spPr/>
    </dgm:pt>
    <dgm:pt modelId="{A6B5AD1F-DDEA-402F-A16F-F30BC7DECED3}" type="pres">
      <dgm:prSet presAssocID="{2A8F44FE-0153-4AB3-A89D-80EDEC1C1057}" presName="thinLine2b" presStyleLbl="callout" presStyleIdx="0" presStyleCnt="4"/>
      <dgm:spPr/>
    </dgm:pt>
    <dgm:pt modelId="{16B35218-3BC1-4CE1-A38B-48F776BB4D67}" type="pres">
      <dgm:prSet presAssocID="{2A8F44FE-0153-4AB3-A89D-80EDEC1C1057}" presName="vertSpace2b" presStyleCnt="0"/>
      <dgm:spPr/>
    </dgm:pt>
    <dgm:pt modelId="{66960C3D-7B6F-43A1-8AC8-328BC2D0E617}" type="pres">
      <dgm:prSet presAssocID="{7AB82279-B28D-44F8-A885-D692679453CF}" presName="horz2" presStyleCnt="0"/>
      <dgm:spPr/>
    </dgm:pt>
    <dgm:pt modelId="{332BC6E6-F5EE-4793-ABD5-2F72E9CF250E}" type="pres">
      <dgm:prSet presAssocID="{7AB82279-B28D-44F8-A885-D692679453CF}" presName="horzSpace2" presStyleCnt="0"/>
      <dgm:spPr/>
    </dgm:pt>
    <dgm:pt modelId="{B40ADB92-2376-4A35-A83E-44604E949ACF}" type="pres">
      <dgm:prSet presAssocID="{7AB82279-B28D-44F8-A885-D692679453CF}" presName="tx2" presStyleLbl="revTx" presStyleIdx="2" presStyleCnt="5"/>
      <dgm:spPr/>
      <dgm:t>
        <a:bodyPr/>
        <a:lstStyle/>
        <a:p>
          <a:endParaRPr lang="en-US"/>
        </a:p>
      </dgm:t>
    </dgm:pt>
    <dgm:pt modelId="{A70440E0-71FB-4234-A6B1-B4156AAF22B4}" type="pres">
      <dgm:prSet presAssocID="{7AB82279-B28D-44F8-A885-D692679453CF}" presName="vert2" presStyleCnt="0"/>
      <dgm:spPr/>
    </dgm:pt>
    <dgm:pt modelId="{F6B6451A-F031-4D1D-A2DA-5CD1149CEB72}" type="pres">
      <dgm:prSet presAssocID="{7AB82279-B28D-44F8-A885-D692679453CF}" presName="thinLine2b" presStyleLbl="callout" presStyleIdx="1" presStyleCnt="4"/>
      <dgm:spPr/>
    </dgm:pt>
    <dgm:pt modelId="{6C5C3547-EE79-4991-BA42-E9889FD903C9}" type="pres">
      <dgm:prSet presAssocID="{7AB82279-B28D-44F8-A885-D692679453CF}" presName="vertSpace2b" presStyleCnt="0"/>
      <dgm:spPr/>
    </dgm:pt>
    <dgm:pt modelId="{A00555A6-22A1-484F-A72E-ADEBA4516BCE}" type="pres">
      <dgm:prSet presAssocID="{794B15D5-955F-42CB-89E6-F1F7C3ABEC35}" presName="horz2" presStyleCnt="0"/>
      <dgm:spPr/>
    </dgm:pt>
    <dgm:pt modelId="{135B7482-0903-49D6-AB73-8A00E7F62084}" type="pres">
      <dgm:prSet presAssocID="{794B15D5-955F-42CB-89E6-F1F7C3ABEC35}" presName="horzSpace2" presStyleCnt="0"/>
      <dgm:spPr/>
    </dgm:pt>
    <dgm:pt modelId="{53C1FE91-5783-4CE7-B925-23BBF7ABCB95}" type="pres">
      <dgm:prSet presAssocID="{794B15D5-955F-42CB-89E6-F1F7C3ABEC35}" presName="tx2" presStyleLbl="revTx" presStyleIdx="3" presStyleCnt="5"/>
      <dgm:spPr/>
      <dgm:t>
        <a:bodyPr/>
        <a:lstStyle/>
        <a:p>
          <a:endParaRPr lang="en-US"/>
        </a:p>
      </dgm:t>
    </dgm:pt>
    <dgm:pt modelId="{72DE8108-BB1A-4F45-8336-6CAC64C6C3B9}" type="pres">
      <dgm:prSet presAssocID="{794B15D5-955F-42CB-89E6-F1F7C3ABEC35}" presName="vert2" presStyleCnt="0"/>
      <dgm:spPr/>
    </dgm:pt>
    <dgm:pt modelId="{AD105D22-A2BE-4D32-876F-6281022D7437}" type="pres">
      <dgm:prSet presAssocID="{794B15D5-955F-42CB-89E6-F1F7C3ABEC35}" presName="thinLine2b" presStyleLbl="callout" presStyleIdx="2" presStyleCnt="4"/>
      <dgm:spPr/>
    </dgm:pt>
    <dgm:pt modelId="{D16AD935-1E0E-4009-80A8-2B076E3E0F62}" type="pres">
      <dgm:prSet presAssocID="{794B15D5-955F-42CB-89E6-F1F7C3ABEC35}" presName="vertSpace2b" presStyleCnt="0"/>
      <dgm:spPr/>
    </dgm:pt>
    <dgm:pt modelId="{90DD13CF-14FB-42C6-A9F3-F3A1259D64CF}" type="pres">
      <dgm:prSet presAssocID="{2A44732C-EB94-4888-A1E7-0E0B489F1A85}" presName="horz2" presStyleCnt="0"/>
      <dgm:spPr/>
    </dgm:pt>
    <dgm:pt modelId="{AA2D584E-4BE6-4F19-A853-933F132BA27F}" type="pres">
      <dgm:prSet presAssocID="{2A44732C-EB94-4888-A1E7-0E0B489F1A85}" presName="horzSpace2" presStyleCnt="0"/>
      <dgm:spPr/>
    </dgm:pt>
    <dgm:pt modelId="{475CB706-1967-432E-8B3B-194A77C817AB}" type="pres">
      <dgm:prSet presAssocID="{2A44732C-EB94-4888-A1E7-0E0B489F1A85}" presName="tx2" presStyleLbl="revTx" presStyleIdx="4" presStyleCnt="5"/>
      <dgm:spPr/>
      <dgm:t>
        <a:bodyPr/>
        <a:lstStyle/>
        <a:p>
          <a:endParaRPr lang="en-US"/>
        </a:p>
      </dgm:t>
    </dgm:pt>
    <dgm:pt modelId="{07926C57-B608-4F31-9097-5065A32DD747}" type="pres">
      <dgm:prSet presAssocID="{2A44732C-EB94-4888-A1E7-0E0B489F1A85}" presName="vert2" presStyleCnt="0"/>
      <dgm:spPr/>
    </dgm:pt>
    <dgm:pt modelId="{D159F683-F3B9-4DC7-93A7-6F6DC1C33C5E}" type="pres">
      <dgm:prSet presAssocID="{2A44732C-EB94-4888-A1E7-0E0B489F1A85}" presName="thinLine2b" presStyleLbl="callout" presStyleIdx="3" presStyleCnt="4"/>
      <dgm:spPr/>
    </dgm:pt>
    <dgm:pt modelId="{07DD5B97-23B5-4BD7-979C-0E1751475764}" type="pres">
      <dgm:prSet presAssocID="{2A44732C-EB94-4888-A1E7-0E0B489F1A85}" presName="vertSpace2b" presStyleCnt="0"/>
      <dgm:spPr/>
    </dgm:pt>
  </dgm:ptLst>
  <dgm:cxnLst>
    <dgm:cxn modelId="{FA95891C-B7BB-4430-9B0B-522DF2AC4331}" type="presOf" srcId="{56AA9764-D203-464E-B7D4-7A079C2A3BEB}" destId="{967B9818-F743-481F-B354-05032D617516}" srcOrd="0" destOrd="0" presId="urn:microsoft.com/office/officeart/2008/layout/LinedList"/>
    <dgm:cxn modelId="{3BEB2B90-4559-42E5-A8BE-CC53BFD2D24B}" srcId="{173995C9-7DF5-4DCE-8FE2-0ABD628CC801}" destId="{56AA9764-D203-464E-B7D4-7A079C2A3BEB}" srcOrd="0" destOrd="0" parTransId="{2F67D827-6644-4FF6-9512-86152B81B725}" sibTransId="{F19FFD62-B26E-4B86-8937-446E82F7ACF1}"/>
    <dgm:cxn modelId="{3A8E8A43-9D17-4909-BDBA-D13BF7B22E55}" srcId="{56AA9764-D203-464E-B7D4-7A079C2A3BEB}" destId="{2A8F44FE-0153-4AB3-A89D-80EDEC1C1057}" srcOrd="0" destOrd="0" parTransId="{772E4716-5DE6-42CB-906E-EF95E921579E}" sibTransId="{459118FA-1493-4B66-914D-A98B5412D4CE}"/>
    <dgm:cxn modelId="{403D4F88-9652-4CC4-9D67-1FC5CF3F5191}" type="presOf" srcId="{794B15D5-955F-42CB-89E6-F1F7C3ABEC35}" destId="{53C1FE91-5783-4CE7-B925-23BBF7ABCB95}" srcOrd="0" destOrd="0" presId="urn:microsoft.com/office/officeart/2008/layout/LinedList"/>
    <dgm:cxn modelId="{97F46A15-69BD-490E-BB12-2B6881D9235F}" type="presOf" srcId="{7AB82279-B28D-44F8-A885-D692679453CF}" destId="{B40ADB92-2376-4A35-A83E-44604E949ACF}" srcOrd="0" destOrd="0" presId="urn:microsoft.com/office/officeart/2008/layout/LinedList"/>
    <dgm:cxn modelId="{52EAA9C4-7C25-41B0-9FD5-463513A25B8B}" type="presOf" srcId="{2A8F44FE-0153-4AB3-A89D-80EDEC1C1057}" destId="{7BECCE49-810C-4467-A711-B86AC5628453}" srcOrd="0" destOrd="0" presId="urn:microsoft.com/office/officeart/2008/layout/LinedList"/>
    <dgm:cxn modelId="{5E5BE0E0-B660-456F-B50A-3A2308DC650E}" type="presOf" srcId="{173995C9-7DF5-4DCE-8FE2-0ABD628CC801}" destId="{8F0B64EA-2EAC-4D5B-AC1F-CF19DC93CB48}" srcOrd="0" destOrd="0" presId="urn:microsoft.com/office/officeart/2008/layout/LinedList"/>
    <dgm:cxn modelId="{F70A2699-C7C6-4536-B4B7-B298AECA3E9D}" type="presOf" srcId="{2A44732C-EB94-4888-A1E7-0E0B489F1A85}" destId="{475CB706-1967-432E-8B3B-194A77C817AB}" srcOrd="0" destOrd="0" presId="urn:microsoft.com/office/officeart/2008/layout/LinedList"/>
    <dgm:cxn modelId="{8A50C175-F450-49B9-9A95-5F68BE07AD4C}" srcId="{56AA9764-D203-464E-B7D4-7A079C2A3BEB}" destId="{794B15D5-955F-42CB-89E6-F1F7C3ABEC35}" srcOrd="2" destOrd="0" parTransId="{84226C01-9356-486F-9FF8-DF608080998F}" sibTransId="{7F9AA29D-FDA9-4757-90A0-90D8FD0CD000}"/>
    <dgm:cxn modelId="{1EA81419-66CD-48E9-A0FF-3B73E54AB870}" srcId="{56AA9764-D203-464E-B7D4-7A079C2A3BEB}" destId="{7AB82279-B28D-44F8-A885-D692679453CF}" srcOrd="1" destOrd="0" parTransId="{5DFC065F-6A7C-47F7-A036-884B0C50D035}" sibTransId="{B270C833-CD6F-48FE-A94A-05B101BA490D}"/>
    <dgm:cxn modelId="{03B3A80A-6AEB-458F-85D8-31895A06868C}" srcId="{56AA9764-D203-464E-B7D4-7A079C2A3BEB}" destId="{2A44732C-EB94-4888-A1E7-0E0B489F1A85}" srcOrd="3" destOrd="0" parTransId="{5D42A8AA-34E0-4D6A-B098-0FA28A6BDC04}" sibTransId="{D9C5DA61-F182-431B-8230-82CFF375472F}"/>
    <dgm:cxn modelId="{69B71F1E-E773-4FDB-998D-BE1378C114BB}" type="presParOf" srcId="{8F0B64EA-2EAC-4D5B-AC1F-CF19DC93CB48}" destId="{6913AA1B-CB07-4288-BABC-3E2E2147A692}" srcOrd="0" destOrd="0" presId="urn:microsoft.com/office/officeart/2008/layout/LinedList"/>
    <dgm:cxn modelId="{DF046E6C-FEC5-476D-A936-5A18C2D338CB}" type="presParOf" srcId="{8F0B64EA-2EAC-4D5B-AC1F-CF19DC93CB48}" destId="{241EB6E7-B8AA-4411-A691-E4A3E7CB8E53}" srcOrd="1" destOrd="0" presId="urn:microsoft.com/office/officeart/2008/layout/LinedList"/>
    <dgm:cxn modelId="{BEA83F10-EE3E-43FA-868A-C541C9D70908}" type="presParOf" srcId="{241EB6E7-B8AA-4411-A691-E4A3E7CB8E53}" destId="{967B9818-F743-481F-B354-05032D617516}" srcOrd="0" destOrd="0" presId="urn:microsoft.com/office/officeart/2008/layout/LinedList"/>
    <dgm:cxn modelId="{7A52E3D0-D6F4-4983-8F2D-C3769B6192D4}" type="presParOf" srcId="{241EB6E7-B8AA-4411-A691-E4A3E7CB8E53}" destId="{84047690-E125-46DD-B86C-8D735FF1DD68}" srcOrd="1" destOrd="0" presId="urn:microsoft.com/office/officeart/2008/layout/LinedList"/>
    <dgm:cxn modelId="{27EC78D5-AD49-461A-BADD-415F366E35E6}" type="presParOf" srcId="{84047690-E125-46DD-B86C-8D735FF1DD68}" destId="{33B5EF2D-3D9A-4C3D-8751-35A10C632DA8}" srcOrd="0" destOrd="0" presId="urn:microsoft.com/office/officeart/2008/layout/LinedList"/>
    <dgm:cxn modelId="{CAF8576F-5C68-486A-A01A-BBBEB9081887}" type="presParOf" srcId="{84047690-E125-46DD-B86C-8D735FF1DD68}" destId="{6FE083E1-89C9-4636-ABD3-71C71CA117FB}" srcOrd="1" destOrd="0" presId="urn:microsoft.com/office/officeart/2008/layout/LinedList"/>
    <dgm:cxn modelId="{58B1514A-5906-4F2C-B950-33644EEC1D13}" type="presParOf" srcId="{6FE083E1-89C9-4636-ABD3-71C71CA117FB}" destId="{C574F3D7-FECE-446C-8750-0258071B82BB}" srcOrd="0" destOrd="0" presId="urn:microsoft.com/office/officeart/2008/layout/LinedList"/>
    <dgm:cxn modelId="{19750497-CC2B-438D-B9FD-BE331A3BF022}" type="presParOf" srcId="{6FE083E1-89C9-4636-ABD3-71C71CA117FB}" destId="{7BECCE49-810C-4467-A711-B86AC5628453}" srcOrd="1" destOrd="0" presId="urn:microsoft.com/office/officeart/2008/layout/LinedList"/>
    <dgm:cxn modelId="{746241B1-F90D-4EF6-82E1-BDB59C4A97E7}" type="presParOf" srcId="{6FE083E1-89C9-4636-ABD3-71C71CA117FB}" destId="{FB4564B0-6543-4918-8C87-EC2C37402E86}" srcOrd="2" destOrd="0" presId="urn:microsoft.com/office/officeart/2008/layout/LinedList"/>
    <dgm:cxn modelId="{5A6D7B0A-07BC-4703-9C7E-567C2B40C76A}" type="presParOf" srcId="{84047690-E125-46DD-B86C-8D735FF1DD68}" destId="{A6B5AD1F-DDEA-402F-A16F-F30BC7DECED3}" srcOrd="2" destOrd="0" presId="urn:microsoft.com/office/officeart/2008/layout/LinedList"/>
    <dgm:cxn modelId="{C95F3E41-4292-4305-8A23-B327D2CE1100}" type="presParOf" srcId="{84047690-E125-46DD-B86C-8D735FF1DD68}" destId="{16B35218-3BC1-4CE1-A38B-48F776BB4D67}" srcOrd="3" destOrd="0" presId="urn:microsoft.com/office/officeart/2008/layout/LinedList"/>
    <dgm:cxn modelId="{A914F40D-D2F1-459E-9E0D-1AE96AD970E8}" type="presParOf" srcId="{84047690-E125-46DD-B86C-8D735FF1DD68}" destId="{66960C3D-7B6F-43A1-8AC8-328BC2D0E617}" srcOrd="4" destOrd="0" presId="urn:microsoft.com/office/officeart/2008/layout/LinedList"/>
    <dgm:cxn modelId="{FEE87ED2-912F-4042-9631-49E857141DBE}" type="presParOf" srcId="{66960C3D-7B6F-43A1-8AC8-328BC2D0E617}" destId="{332BC6E6-F5EE-4793-ABD5-2F72E9CF250E}" srcOrd="0" destOrd="0" presId="urn:microsoft.com/office/officeart/2008/layout/LinedList"/>
    <dgm:cxn modelId="{DBDE33D5-55D6-42CD-997B-1E2DE8AA9CED}" type="presParOf" srcId="{66960C3D-7B6F-43A1-8AC8-328BC2D0E617}" destId="{B40ADB92-2376-4A35-A83E-44604E949ACF}" srcOrd="1" destOrd="0" presId="urn:microsoft.com/office/officeart/2008/layout/LinedList"/>
    <dgm:cxn modelId="{4D2807FB-1D96-414B-9A2E-57736A9A36F1}" type="presParOf" srcId="{66960C3D-7B6F-43A1-8AC8-328BC2D0E617}" destId="{A70440E0-71FB-4234-A6B1-B4156AAF22B4}" srcOrd="2" destOrd="0" presId="urn:microsoft.com/office/officeart/2008/layout/LinedList"/>
    <dgm:cxn modelId="{4B913878-77E7-4124-8E5E-0C8A697DCEC9}" type="presParOf" srcId="{84047690-E125-46DD-B86C-8D735FF1DD68}" destId="{F6B6451A-F031-4D1D-A2DA-5CD1149CEB72}" srcOrd="5" destOrd="0" presId="urn:microsoft.com/office/officeart/2008/layout/LinedList"/>
    <dgm:cxn modelId="{80553FC7-D8A4-473D-BC21-D2B7C0820B1C}" type="presParOf" srcId="{84047690-E125-46DD-B86C-8D735FF1DD68}" destId="{6C5C3547-EE79-4991-BA42-E9889FD903C9}" srcOrd="6" destOrd="0" presId="urn:microsoft.com/office/officeart/2008/layout/LinedList"/>
    <dgm:cxn modelId="{A0ED0DEE-F188-42BB-A8E2-3D489C294B95}" type="presParOf" srcId="{84047690-E125-46DD-B86C-8D735FF1DD68}" destId="{A00555A6-22A1-484F-A72E-ADEBA4516BCE}" srcOrd="7" destOrd="0" presId="urn:microsoft.com/office/officeart/2008/layout/LinedList"/>
    <dgm:cxn modelId="{6443693B-6BD8-4FBB-B8D2-6CA462291CD5}" type="presParOf" srcId="{A00555A6-22A1-484F-A72E-ADEBA4516BCE}" destId="{135B7482-0903-49D6-AB73-8A00E7F62084}" srcOrd="0" destOrd="0" presId="urn:microsoft.com/office/officeart/2008/layout/LinedList"/>
    <dgm:cxn modelId="{E71CBAFC-772A-4A08-8A87-34C7CA8F20A4}" type="presParOf" srcId="{A00555A6-22A1-484F-A72E-ADEBA4516BCE}" destId="{53C1FE91-5783-4CE7-B925-23BBF7ABCB95}" srcOrd="1" destOrd="0" presId="urn:microsoft.com/office/officeart/2008/layout/LinedList"/>
    <dgm:cxn modelId="{5A04BEE7-8AEE-4E14-8C71-E11E87BE54A8}" type="presParOf" srcId="{A00555A6-22A1-484F-A72E-ADEBA4516BCE}" destId="{72DE8108-BB1A-4F45-8336-6CAC64C6C3B9}" srcOrd="2" destOrd="0" presId="urn:microsoft.com/office/officeart/2008/layout/LinedList"/>
    <dgm:cxn modelId="{3CC5A01A-894F-4810-8D7F-3BDA8DE8E421}" type="presParOf" srcId="{84047690-E125-46DD-B86C-8D735FF1DD68}" destId="{AD105D22-A2BE-4D32-876F-6281022D7437}" srcOrd="8" destOrd="0" presId="urn:microsoft.com/office/officeart/2008/layout/LinedList"/>
    <dgm:cxn modelId="{28D1FBAF-3802-41F6-925B-9E955D19A039}" type="presParOf" srcId="{84047690-E125-46DD-B86C-8D735FF1DD68}" destId="{D16AD935-1E0E-4009-80A8-2B076E3E0F62}" srcOrd="9" destOrd="0" presId="urn:microsoft.com/office/officeart/2008/layout/LinedList"/>
    <dgm:cxn modelId="{240F9B0B-415D-435B-8762-EE2CFEF0506A}" type="presParOf" srcId="{84047690-E125-46DD-B86C-8D735FF1DD68}" destId="{90DD13CF-14FB-42C6-A9F3-F3A1259D64CF}" srcOrd="10" destOrd="0" presId="urn:microsoft.com/office/officeart/2008/layout/LinedList"/>
    <dgm:cxn modelId="{35E96638-B469-44EF-9DD5-EE36F44CC55D}" type="presParOf" srcId="{90DD13CF-14FB-42C6-A9F3-F3A1259D64CF}" destId="{AA2D584E-4BE6-4F19-A853-933F132BA27F}" srcOrd="0" destOrd="0" presId="urn:microsoft.com/office/officeart/2008/layout/LinedList"/>
    <dgm:cxn modelId="{AFFA0BF4-7BEA-4F12-9985-122D719B06BB}" type="presParOf" srcId="{90DD13CF-14FB-42C6-A9F3-F3A1259D64CF}" destId="{475CB706-1967-432E-8B3B-194A77C817AB}" srcOrd="1" destOrd="0" presId="urn:microsoft.com/office/officeart/2008/layout/LinedList"/>
    <dgm:cxn modelId="{D67D588D-B5D4-490F-AAF4-B0FE2BC58978}" type="presParOf" srcId="{90DD13CF-14FB-42C6-A9F3-F3A1259D64CF}" destId="{07926C57-B608-4F31-9097-5065A32DD747}" srcOrd="2" destOrd="0" presId="urn:microsoft.com/office/officeart/2008/layout/LinedList"/>
    <dgm:cxn modelId="{019E8147-4091-496E-9AFF-67DE286BD2EB}" type="presParOf" srcId="{84047690-E125-46DD-B86C-8D735FF1DD68}" destId="{D159F683-F3B9-4DC7-93A7-6F6DC1C33C5E}" srcOrd="11" destOrd="0" presId="urn:microsoft.com/office/officeart/2008/layout/LinedList"/>
    <dgm:cxn modelId="{641E3101-F296-43B4-B5E4-0EDA859F9FA3}" type="presParOf" srcId="{84047690-E125-46DD-B86C-8D735FF1DD68}" destId="{07DD5B97-23B5-4BD7-979C-0E1751475764}" srcOrd="12"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73995C9-7DF5-4DCE-8FE2-0ABD628CC801}" type="doc">
      <dgm:prSet loTypeId="urn:microsoft.com/office/officeart/2008/layout/LinedList" loCatId="list" qsTypeId="urn:microsoft.com/office/officeart/2005/8/quickstyle/simple4" qsCatId="simple" csTypeId="urn:microsoft.com/office/officeart/2005/8/colors/colorful4" csCatId="colorful" phldr="1"/>
      <dgm:spPr/>
      <dgm:t>
        <a:bodyPr/>
        <a:lstStyle/>
        <a:p>
          <a:endParaRPr lang="en-US"/>
        </a:p>
      </dgm:t>
    </dgm:pt>
    <dgm:pt modelId="{56AA9764-D203-464E-B7D4-7A079C2A3BEB}">
      <dgm:prSet phldrT="[Text]"/>
      <dgm:spPr/>
      <dgm:t>
        <a:bodyPr/>
        <a:lstStyle/>
        <a:p>
          <a:r>
            <a:rPr lang="en-US" dirty="0" smtClean="0"/>
            <a:t>Advantages</a:t>
          </a:r>
          <a:endParaRPr lang="en-US" dirty="0"/>
        </a:p>
      </dgm:t>
    </dgm:pt>
    <dgm:pt modelId="{2F67D827-6644-4FF6-9512-86152B81B725}" type="parTrans" cxnId="{3BEB2B90-4559-42E5-A8BE-CC53BFD2D24B}">
      <dgm:prSet/>
      <dgm:spPr/>
      <dgm:t>
        <a:bodyPr/>
        <a:lstStyle/>
        <a:p>
          <a:endParaRPr lang="en-US"/>
        </a:p>
      </dgm:t>
    </dgm:pt>
    <dgm:pt modelId="{F19FFD62-B26E-4B86-8937-446E82F7ACF1}" type="sibTrans" cxnId="{3BEB2B90-4559-42E5-A8BE-CC53BFD2D24B}">
      <dgm:prSet/>
      <dgm:spPr/>
      <dgm:t>
        <a:bodyPr/>
        <a:lstStyle/>
        <a:p>
          <a:endParaRPr lang="en-US"/>
        </a:p>
      </dgm:t>
    </dgm:pt>
    <dgm:pt modelId="{2A8F44FE-0153-4AB3-A89D-80EDEC1C1057}">
      <dgm:prSet phldrT="[Text]"/>
      <dgm:spPr/>
      <dgm:t>
        <a:bodyPr/>
        <a:lstStyle/>
        <a:p>
          <a:r>
            <a:rPr lang="en-US" smtClean="0">
              <a:latin typeface="Times New Roman" pitchFamily="18" charset="0"/>
              <a:cs typeface="Times New Roman" pitchFamily="18" charset="0"/>
            </a:rPr>
            <a:t>High softening point grades are advantageous for tropical and sub tropical formulations.</a:t>
          </a:r>
          <a:endParaRPr lang="en-US" dirty="0"/>
        </a:p>
      </dgm:t>
    </dgm:pt>
    <dgm:pt modelId="{772E4716-5DE6-42CB-906E-EF95E921579E}" type="parTrans" cxnId="{3A8E8A43-9D17-4909-BDBA-D13BF7B22E55}">
      <dgm:prSet/>
      <dgm:spPr/>
      <dgm:t>
        <a:bodyPr/>
        <a:lstStyle/>
        <a:p>
          <a:endParaRPr lang="en-US"/>
        </a:p>
      </dgm:t>
    </dgm:pt>
    <dgm:pt modelId="{459118FA-1493-4B66-914D-A98B5412D4CE}" type="sibTrans" cxnId="{3A8E8A43-9D17-4909-BDBA-D13BF7B22E55}">
      <dgm:prSet/>
      <dgm:spPr/>
      <dgm:t>
        <a:bodyPr/>
        <a:lstStyle/>
        <a:p>
          <a:endParaRPr lang="en-US"/>
        </a:p>
      </dgm:t>
    </dgm:pt>
    <dgm:pt modelId="{03F5CACB-42AE-4E91-B9FF-8C3C648D0DF9}">
      <dgm:prSet/>
      <dgm:spPr/>
      <dgm:t>
        <a:bodyPr/>
        <a:lstStyle/>
        <a:p>
          <a:r>
            <a:rPr lang="en-US" dirty="0" smtClean="0">
              <a:latin typeface="Times New Roman" pitchFamily="18" charset="0"/>
              <a:cs typeface="Times New Roman" pitchFamily="18" charset="0"/>
            </a:rPr>
            <a:t>They usually contain a proportion of partial glycerides some of which e.g. </a:t>
          </a:r>
          <a:r>
            <a:rPr lang="en-US" dirty="0" err="1" smtClean="0">
              <a:latin typeface="Times New Roman" pitchFamily="18" charset="0"/>
              <a:cs typeface="Times New Roman" pitchFamily="18" charset="0"/>
            </a:rPr>
            <a:t>glyceryl</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monostearate</a:t>
          </a:r>
          <a:r>
            <a:rPr lang="en-US" dirty="0" smtClean="0">
              <a:latin typeface="Times New Roman" pitchFamily="18" charset="0"/>
              <a:cs typeface="Times New Roman" pitchFamily="18" charset="0"/>
            </a:rPr>
            <a:t>, are w/o emulsifying agents and therefore their emulsifying and water absorbing capacities are good.</a:t>
          </a:r>
          <a:endParaRPr lang="en-US" dirty="0">
            <a:latin typeface="Times New Roman" pitchFamily="18" charset="0"/>
            <a:cs typeface="Times New Roman" pitchFamily="18" charset="0"/>
          </a:endParaRPr>
        </a:p>
      </dgm:t>
    </dgm:pt>
    <dgm:pt modelId="{3CCEA3CA-FFEA-434F-8945-14FF0F5B63AB}" type="parTrans" cxnId="{B311AA47-AF92-44E0-AC9E-907B16F0B18F}">
      <dgm:prSet/>
      <dgm:spPr/>
      <dgm:t>
        <a:bodyPr/>
        <a:lstStyle/>
        <a:p>
          <a:endParaRPr lang="en-US"/>
        </a:p>
      </dgm:t>
    </dgm:pt>
    <dgm:pt modelId="{BEC102C4-4636-426E-BCA5-1DAE9363C702}" type="sibTrans" cxnId="{B311AA47-AF92-44E0-AC9E-907B16F0B18F}">
      <dgm:prSet/>
      <dgm:spPr/>
      <dgm:t>
        <a:bodyPr/>
        <a:lstStyle/>
        <a:p>
          <a:endParaRPr lang="en-US"/>
        </a:p>
      </dgm:t>
    </dgm:pt>
    <dgm:pt modelId="{CB36DA45-2F16-449F-A526-881DEBA2BC1B}">
      <dgm:prSet/>
      <dgm:spPr/>
      <dgm:t>
        <a:bodyPr/>
        <a:lstStyle/>
        <a:p>
          <a:r>
            <a:rPr lang="en-US" smtClean="0">
              <a:latin typeface="Times New Roman" pitchFamily="18" charset="0"/>
              <a:cs typeface="Times New Roman" pitchFamily="18" charset="0"/>
            </a:rPr>
            <a:t>No mould lubricant is needed because they contract significantly on cooling.</a:t>
          </a:r>
          <a:endParaRPr lang="en-US" dirty="0">
            <a:latin typeface="Times New Roman" pitchFamily="18" charset="0"/>
            <a:cs typeface="Times New Roman" pitchFamily="18" charset="0"/>
          </a:endParaRPr>
        </a:p>
      </dgm:t>
    </dgm:pt>
    <dgm:pt modelId="{1ADF5CB5-426C-498B-9CD2-73AC5CC24E3C}" type="parTrans" cxnId="{ADFC1396-570A-4C54-B425-683CE5CC2818}">
      <dgm:prSet/>
      <dgm:spPr/>
      <dgm:t>
        <a:bodyPr/>
        <a:lstStyle/>
        <a:p>
          <a:endParaRPr lang="en-US"/>
        </a:p>
      </dgm:t>
    </dgm:pt>
    <dgm:pt modelId="{1FCF4C4A-6A9B-4EB8-9441-D35C8503EC67}" type="sibTrans" cxnId="{ADFC1396-570A-4C54-B425-683CE5CC2818}">
      <dgm:prSet/>
      <dgm:spPr/>
      <dgm:t>
        <a:bodyPr/>
        <a:lstStyle/>
        <a:p>
          <a:endParaRPr lang="en-US"/>
        </a:p>
      </dgm:t>
    </dgm:pt>
    <dgm:pt modelId="{1AB3986A-1A6C-48EA-9649-D5C4DAF4CB5A}">
      <dgm:prSet/>
      <dgm:spPr/>
      <dgm:t>
        <a:bodyPr/>
        <a:lstStyle/>
        <a:p>
          <a:r>
            <a:rPr lang="en-US" dirty="0" smtClean="0">
              <a:latin typeface="Times New Roman" pitchFamily="18" charset="0"/>
              <a:cs typeface="Times New Roman" pitchFamily="18" charset="0"/>
            </a:rPr>
            <a:t>They produce suppositories that are white and almost </a:t>
          </a:r>
          <a:r>
            <a:rPr lang="en-US" dirty="0" err="1" smtClean="0">
              <a:latin typeface="Times New Roman" pitchFamily="18" charset="0"/>
              <a:cs typeface="Times New Roman" pitchFamily="18" charset="0"/>
            </a:rPr>
            <a:t>odourless</a:t>
          </a:r>
          <a:r>
            <a:rPr lang="en-US" dirty="0" smtClean="0">
              <a:latin typeface="Times New Roman" pitchFamily="18" charset="0"/>
              <a:cs typeface="Times New Roman" pitchFamily="18" charset="0"/>
            </a:rPr>
            <a:t> and have very attractive, clean and polished appearance.</a:t>
          </a:r>
        </a:p>
      </dgm:t>
    </dgm:pt>
    <dgm:pt modelId="{E4733572-F55A-42E5-B8A9-C9DA1736CEF8}" type="parTrans" cxnId="{7BF8A8AE-4EEA-4D0F-8B48-4C169DDDB35D}">
      <dgm:prSet/>
      <dgm:spPr/>
      <dgm:t>
        <a:bodyPr/>
        <a:lstStyle/>
        <a:p>
          <a:endParaRPr lang="en-US"/>
        </a:p>
      </dgm:t>
    </dgm:pt>
    <dgm:pt modelId="{6E9A0CE9-C537-4498-8E8D-1B2E4F02E35B}" type="sibTrans" cxnId="{7BF8A8AE-4EEA-4D0F-8B48-4C169DDDB35D}">
      <dgm:prSet/>
      <dgm:spPr/>
      <dgm:t>
        <a:bodyPr/>
        <a:lstStyle/>
        <a:p>
          <a:endParaRPr lang="en-US"/>
        </a:p>
      </dgm:t>
    </dgm:pt>
    <dgm:pt modelId="{8F0B64EA-2EAC-4D5B-AC1F-CF19DC93CB48}" type="pres">
      <dgm:prSet presAssocID="{173995C9-7DF5-4DCE-8FE2-0ABD628CC801}" presName="vert0" presStyleCnt="0">
        <dgm:presLayoutVars>
          <dgm:dir/>
          <dgm:animOne val="branch"/>
          <dgm:animLvl val="lvl"/>
        </dgm:presLayoutVars>
      </dgm:prSet>
      <dgm:spPr/>
      <dgm:t>
        <a:bodyPr/>
        <a:lstStyle/>
        <a:p>
          <a:endParaRPr lang="en-US"/>
        </a:p>
      </dgm:t>
    </dgm:pt>
    <dgm:pt modelId="{6913AA1B-CB07-4288-BABC-3E2E2147A692}" type="pres">
      <dgm:prSet presAssocID="{56AA9764-D203-464E-B7D4-7A079C2A3BEB}" presName="thickLine" presStyleLbl="alignNode1" presStyleIdx="0" presStyleCnt="1"/>
      <dgm:spPr/>
    </dgm:pt>
    <dgm:pt modelId="{241EB6E7-B8AA-4411-A691-E4A3E7CB8E53}" type="pres">
      <dgm:prSet presAssocID="{56AA9764-D203-464E-B7D4-7A079C2A3BEB}" presName="horz1" presStyleCnt="0"/>
      <dgm:spPr/>
    </dgm:pt>
    <dgm:pt modelId="{967B9818-F743-481F-B354-05032D617516}" type="pres">
      <dgm:prSet presAssocID="{56AA9764-D203-464E-B7D4-7A079C2A3BEB}" presName="tx1" presStyleLbl="revTx" presStyleIdx="0" presStyleCnt="5"/>
      <dgm:spPr/>
      <dgm:t>
        <a:bodyPr/>
        <a:lstStyle/>
        <a:p>
          <a:endParaRPr lang="en-US"/>
        </a:p>
      </dgm:t>
    </dgm:pt>
    <dgm:pt modelId="{84047690-E125-46DD-B86C-8D735FF1DD68}" type="pres">
      <dgm:prSet presAssocID="{56AA9764-D203-464E-B7D4-7A079C2A3BEB}" presName="vert1" presStyleCnt="0"/>
      <dgm:spPr/>
    </dgm:pt>
    <dgm:pt modelId="{33B5EF2D-3D9A-4C3D-8751-35A10C632DA8}" type="pres">
      <dgm:prSet presAssocID="{2A8F44FE-0153-4AB3-A89D-80EDEC1C1057}" presName="vertSpace2a" presStyleCnt="0"/>
      <dgm:spPr/>
    </dgm:pt>
    <dgm:pt modelId="{6FE083E1-89C9-4636-ABD3-71C71CA117FB}" type="pres">
      <dgm:prSet presAssocID="{2A8F44FE-0153-4AB3-A89D-80EDEC1C1057}" presName="horz2" presStyleCnt="0"/>
      <dgm:spPr/>
    </dgm:pt>
    <dgm:pt modelId="{C574F3D7-FECE-446C-8750-0258071B82BB}" type="pres">
      <dgm:prSet presAssocID="{2A8F44FE-0153-4AB3-A89D-80EDEC1C1057}" presName="horzSpace2" presStyleCnt="0"/>
      <dgm:spPr/>
    </dgm:pt>
    <dgm:pt modelId="{7BECCE49-810C-4467-A711-B86AC5628453}" type="pres">
      <dgm:prSet presAssocID="{2A8F44FE-0153-4AB3-A89D-80EDEC1C1057}" presName="tx2" presStyleLbl="revTx" presStyleIdx="1" presStyleCnt="5"/>
      <dgm:spPr/>
      <dgm:t>
        <a:bodyPr/>
        <a:lstStyle/>
        <a:p>
          <a:endParaRPr lang="en-US"/>
        </a:p>
      </dgm:t>
    </dgm:pt>
    <dgm:pt modelId="{FB4564B0-6543-4918-8C87-EC2C37402E86}" type="pres">
      <dgm:prSet presAssocID="{2A8F44FE-0153-4AB3-A89D-80EDEC1C1057}" presName="vert2" presStyleCnt="0"/>
      <dgm:spPr/>
    </dgm:pt>
    <dgm:pt modelId="{A6B5AD1F-DDEA-402F-A16F-F30BC7DECED3}" type="pres">
      <dgm:prSet presAssocID="{2A8F44FE-0153-4AB3-A89D-80EDEC1C1057}" presName="thinLine2b" presStyleLbl="callout" presStyleIdx="0" presStyleCnt="4"/>
      <dgm:spPr/>
    </dgm:pt>
    <dgm:pt modelId="{16B35218-3BC1-4CE1-A38B-48F776BB4D67}" type="pres">
      <dgm:prSet presAssocID="{2A8F44FE-0153-4AB3-A89D-80EDEC1C1057}" presName="vertSpace2b" presStyleCnt="0"/>
      <dgm:spPr/>
    </dgm:pt>
    <dgm:pt modelId="{2F451B0A-FBF3-4EE3-8B8F-D25A0F2AC2E5}" type="pres">
      <dgm:prSet presAssocID="{03F5CACB-42AE-4E91-B9FF-8C3C648D0DF9}" presName="horz2" presStyleCnt="0"/>
      <dgm:spPr/>
    </dgm:pt>
    <dgm:pt modelId="{E9E56E55-4572-4037-A852-FF0B9972ACA5}" type="pres">
      <dgm:prSet presAssocID="{03F5CACB-42AE-4E91-B9FF-8C3C648D0DF9}" presName="horzSpace2" presStyleCnt="0"/>
      <dgm:spPr/>
    </dgm:pt>
    <dgm:pt modelId="{41D4188B-7447-42E6-8DD5-433CFD1CAB57}" type="pres">
      <dgm:prSet presAssocID="{03F5CACB-42AE-4E91-B9FF-8C3C648D0DF9}" presName="tx2" presStyleLbl="revTx" presStyleIdx="2" presStyleCnt="5"/>
      <dgm:spPr/>
      <dgm:t>
        <a:bodyPr/>
        <a:lstStyle/>
        <a:p>
          <a:endParaRPr lang="en-US"/>
        </a:p>
      </dgm:t>
    </dgm:pt>
    <dgm:pt modelId="{0B642A6D-9DC3-4320-BC57-CC8A7D78211A}" type="pres">
      <dgm:prSet presAssocID="{03F5CACB-42AE-4E91-B9FF-8C3C648D0DF9}" presName="vert2" presStyleCnt="0"/>
      <dgm:spPr/>
    </dgm:pt>
    <dgm:pt modelId="{3483EF34-25F7-49B6-BB57-8F26993746A3}" type="pres">
      <dgm:prSet presAssocID="{03F5CACB-42AE-4E91-B9FF-8C3C648D0DF9}" presName="thinLine2b" presStyleLbl="callout" presStyleIdx="1" presStyleCnt="4"/>
      <dgm:spPr/>
    </dgm:pt>
    <dgm:pt modelId="{27CBE3CE-3D14-4FED-9588-4AD3AE9EB8F1}" type="pres">
      <dgm:prSet presAssocID="{03F5CACB-42AE-4E91-B9FF-8C3C648D0DF9}" presName="vertSpace2b" presStyleCnt="0"/>
      <dgm:spPr/>
    </dgm:pt>
    <dgm:pt modelId="{0CAF7DA2-2139-4322-B06F-E3E349B742E6}" type="pres">
      <dgm:prSet presAssocID="{CB36DA45-2F16-449F-A526-881DEBA2BC1B}" presName="horz2" presStyleCnt="0"/>
      <dgm:spPr/>
    </dgm:pt>
    <dgm:pt modelId="{61C79759-4D8B-4435-A0D3-A09B9F5E3CB3}" type="pres">
      <dgm:prSet presAssocID="{CB36DA45-2F16-449F-A526-881DEBA2BC1B}" presName="horzSpace2" presStyleCnt="0"/>
      <dgm:spPr/>
    </dgm:pt>
    <dgm:pt modelId="{DB729452-21E9-4669-BABF-3202899201CF}" type="pres">
      <dgm:prSet presAssocID="{CB36DA45-2F16-449F-A526-881DEBA2BC1B}" presName="tx2" presStyleLbl="revTx" presStyleIdx="3" presStyleCnt="5"/>
      <dgm:spPr/>
      <dgm:t>
        <a:bodyPr/>
        <a:lstStyle/>
        <a:p>
          <a:endParaRPr lang="en-US"/>
        </a:p>
      </dgm:t>
    </dgm:pt>
    <dgm:pt modelId="{1B443FFA-8B27-42EE-A332-744F0CB9B003}" type="pres">
      <dgm:prSet presAssocID="{CB36DA45-2F16-449F-A526-881DEBA2BC1B}" presName="vert2" presStyleCnt="0"/>
      <dgm:spPr/>
    </dgm:pt>
    <dgm:pt modelId="{43841118-514F-4C22-ABB3-000D1CC17F8F}" type="pres">
      <dgm:prSet presAssocID="{CB36DA45-2F16-449F-A526-881DEBA2BC1B}" presName="thinLine2b" presStyleLbl="callout" presStyleIdx="2" presStyleCnt="4"/>
      <dgm:spPr/>
    </dgm:pt>
    <dgm:pt modelId="{FCF777EF-C15A-4173-AB02-04F8A5ACF303}" type="pres">
      <dgm:prSet presAssocID="{CB36DA45-2F16-449F-A526-881DEBA2BC1B}" presName="vertSpace2b" presStyleCnt="0"/>
      <dgm:spPr/>
    </dgm:pt>
    <dgm:pt modelId="{2974ED92-D3F4-45ED-9D5C-62705E0FD296}" type="pres">
      <dgm:prSet presAssocID="{1AB3986A-1A6C-48EA-9649-D5C4DAF4CB5A}" presName="horz2" presStyleCnt="0"/>
      <dgm:spPr/>
    </dgm:pt>
    <dgm:pt modelId="{63AE08B2-663C-4873-9D00-ABBBCFAF4562}" type="pres">
      <dgm:prSet presAssocID="{1AB3986A-1A6C-48EA-9649-D5C4DAF4CB5A}" presName="horzSpace2" presStyleCnt="0"/>
      <dgm:spPr/>
    </dgm:pt>
    <dgm:pt modelId="{C10F7991-A829-4363-BEEF-CBCD2497A9C3}" type="pres">
      <dgm:prSet presAssocID="{1AB3986A-1A6C-48EA-9649-D5C4DAF4CB5A}" presName="tx2" presStyleLbl="revTx" presStyleIdx="4" presStyleCnt="5"/>
      <dgm:spPr/>
      <dgm:t>
        <a:bodyPr/>
        <a:lstStyle/>
        <a:p>
          <a:endParaRPr lang="en-US"/>
        </a:p>
      </dgm:t>
    </dgm:pt>
    <dgm:pt modelId="{FE758A8A-5812-47F3-910E-816B9DC933E5}" type="pres">
      <dgm:prSet presAssocID="{1AB3986A-1A6C-48EA-9649-D5C4DAF4CB5A}" presName="vert2" presStyleCnt="0"/>
      <dgm:spPr/>
    </dgm:pt>
    <dgm:pt modelId="{5B625999-2A4A-43F3-BBA0-A3254716B167}" type="pres">
      <dgm:prSet presAssocID="{1AB3986A-1A6C-48EA-9649-D5C4DAF4CB5A}" presName="thinLine2b" presStyleLbl="callout" presStyleIdx="3" presStyleCnt="4"/>
      <dgm:spPr/>
    </dgm:pt>
    <dgm:pt modelId="{257B02D7-873B-4F11-BD5B-76FF6224245B}" type="pres">
      <dgm:prSet presAssocID="{1AB3986A-1A6C-48EA-9649-D5C4DAF4CB5A}" presName="vertSpace2b" presStyleCnt="0"/>
      <dgm:spPr/>
    </dgm:pt>
  </dgm:ptLst>
  <dgm:cxnLst>
    <dgm:cxn modelId="{58DDAA59-E74B-4B89-9164-FB3C3F05A0F5}" type="presOf" srcId="{173995C9-7DF5-4DCE-8FE2-0ABD628CC801}" destId="{8F0B64EA-2EAC-4D5B-AC1F-CF19DC93CB48}" srcOrd="0" destOrd="0" presId="urn:microsoft.com/office/officeart/2008/layout/LinedList"/>
    <dgm:cxn modelId="{7BF8A8AE-4EEA-4D0F-8B48-4C169DDDB35D}" srcId="{56AA9764-D203-464E-B7D4-7A079C2A3BEB}" destId="{1AB3986A-1A6C-48EA-9649-D5C4DAF4CB5A}" srcOrd="3" destOrd="0" parTransId="{E4733572-F55A-42E5-B8A9-C9DA1736CEF8}" sibTransId="{6E9A0CE9-C537-4498-8E8D-1B2E4F02E35B}"/>
    <dgm:cxn modelId="{3BEB2B90-4559-42E5-A8BE-CC53BFD2D24B}" srcId="{173995C9-7DF5-4DCE-8FE2-0ABD628CC801}" destId="{56AA9764-D203-464E-B7D4-7A079C2A3BEB}" srcOrd="0" destOrd="0" parTransId="{2F67D827-6644-4FF6-9512-86152B81B725}" sibTransId="{F19FFD62-B26E-4B86-8937-446E82F7ACF1}"/>
    <dgm:cxn modelId="{6B78FB40-E228-4B59-BE78-F3739ED516DB}" type="presOf" srcId="{CB36DA45-2F16-449F-A526-881DEBA2BC1B}" destId="{DB729452-21E9-4669-BABF-3202899201CF}" srcOrd="0" destOrd="0" presId="urn:microsoft.com/office/officeart/2008/layout/LinedList"/>
    <dgm:cxn modelId="{3A8E8A43-9D17-4909-BDBA-D13BF7B22E55}" srcId="{56AA9764-D203-464E-B7D4-7A079C2A3BEB}" destId="{2A8F44FE-0153-4AB3-A89D-80EDEC1C1057}" srcOrd="0" destOrd="0" parTransId="{772E4716-5DE6-42CB-906E-EF95E921579E}" sibTransId="{459118FA-1493-4B66-914D-A98B5412D4CE}"/>
    <dgm:cxn modelId="{ADFC1396-570A-4C54-B425-683CE5CC2818}" srcId="{56AA9764-D203-464E-B7D4-7A079C2A3BEB}" destId="{CB36DA45-2F16-449F-A526-881DEBA2BC1B}" srcOrd="2" destOrd="0" parTransId="{1ADF5CB5-426C-498B-9CD2-73AC5CC24E3C}" sibTransId="{1FCF4C4A-6A9B-4EB8-9441-D35C8503EC67}"/>
    <dgm:cxn modelId="{B311AA47-AF92-44E0-AC9E-907B16F0B18F}" srcId="{56AA9764-D203-464E-B7D4-7A079C2A3BEB}" destId="{03F5CACB-42AE-4E91-B9FF-8C3C648D0DF9}" srcOrd="1" destOrd="0" parTransId="{3CCEA3CA-FFEA-434F-8945-14FF0F5B63AB}" sibTransId="{BEC102C4-4636-426E-BCA5-1DAE9363C702}"/>
    <dgm:cxn modelId="{9450D548-D75E-4461-822F-A6072B8D2917}" type="presOf" srcId="{03F5CACB-42AE-4E91-B9FF-8C3C648D0DF9}" destId="{41D4188B-7447-42E6-8DD5-433CFD1CAB57}" srcOrd="0" destOrd="0" presId="urn:microsoft.com/office/officeart/2008/layout/LinedList"/>
    <dgm:cxn modelId="{A3E33940-19D2-4537-BBE3-CE195672480B}" type="presOf" srcId="{2A8F44FE-0153-4AB3-A89D-80EDEC1C1057}" destId="{7BECCE49-810C-4467-A711-B86AC5628453}" srcOrd="0" destOrd="0" presId="urn:microsoft.com/office/officeart/2008/layout/LinedList"/>
    <dgm:cxn modelId="{82399401-1C34-44C9-A2C8-A194C2B9E21D}" type="presOf" srcId="{1AB3986A-1A6C-48EA-9649-D5C4DAF4CB5A}" destId="{C10F7991-A829-4363-BEEF-CBCD2497A9C3}" srcOrd="0" destOrd="0" presId="urn:microsoft.com/office/officeart/2008/layout/LinedList"/>
    <dgm:cxn modelId="{0D9B1D6F-6F2E-47CC-971B-F6A88F05408A}" type="presOf" srcId="{56AA9764-D203-464E-B7D4-7A079C2A3BEB}" destId="{967B9818-F743-481F-B354-05032D617516}" srcOrd="0" destOrd="0" presId="urn:microsoft.com/office/officeart/2008/layout/LinedList"/>
    <dgm:cxn modelId="{55FF724F-2E88-4111-9D81-9A6F3D8FDF66}" type="presParOf" srcId="{8F0B64EA-2EAC-4D5B-AC1F-CF19DC93CB48}" destId="{6913AA1B-CB07-4288-BABC-3E2E2147A692}" srcOrd="0" destOrd="0" presId="urn:microsoft.com/office/officeart/2008/layout/LinedList"/>
    <dgm:cxn modelId="{9660944C-CC77-4970-A98E-07CFE56847BF}" type="presParOf" srcId="{8F0B64EA-2EAC-4D5B-AC1F-CF19DC93CB48}" destId="{241EB6E7-B8AA-4411-A691-E4A3E7CB8E53}" srcOrd="1" destOrd="0" presId="urn:microsoft.com/office/officeart/2008/layout/LinedList"/>
    <dgm:cxn modelId="{C4A7E3D1-F620-47D9-B689-3C87557E456D}" type="presParOf" srcId="{241EB6E7-B8AA-4411-A691-E4A3E7CB8E53}" destId="{967B9818-F743-481F-B354-05032D617516}" srcOrd="0" destOrd="0" presId="urn:microsoft.com/office/officeart/2008/layout/LinedList"/>
    <dgm:cxn modelId="{8C214E39-55B7-46A3-857A-3A482092D0DD}" type="presParOf" srcId="{241EB6E7-B8AA-4411-A691-E4A3E7CB8E53}" destId="{84047690-E125-46DD-B86C-8D735FF1DD68}" srcOrd="1" destOrd="0" presId="urn:microsoft.com/office/officeart/2008/layout/LinedList"/>
    <dgm:cxn modelId="{CCA0B72D-C148-4DA7-AAD5-8835AD50FB16}" type="presParOf" srcId="{84047690-E125-46DD-B86C-8D735FF1DD68}" destId="{33B5EF2D-3D9A-4C3D-8751-35A10C632DA8}" srcOrd="0" destOrd="0" presId="urn:microsoft.com/office/officeart/2008/layout/LinedList"/>
    <dgm:cxn modelId="{DF399D10-76EA-40F8-96CC-C820F87ED918}" type="presParOf" srcId="{84047690-E125-46DD-B86C-8D735FF1DD68}" destId="{6FE083E1-89C9-4636-ABD3-71C71CA117FB}" srcOrd="1" destOrd="0" presId="urn:microsoft.com/office/officeart/2008/layout/LinedList"/>
    <dgm:cxn modelId="{E2CA5537-CCB2-45A9-8E19-4432F5271893}" type="presParOf" srcId="{6FE083E1-89C9-4636-ABD3-71C71CA117FB}" destId="{C574F3D7-FECE-446C-8750-0258071B82BB}" srcOrd="0" destOrd="0" presId="urn:microsoft.com/office/officeart/2008/layout/LinedList"/>
    <dgm:cxn modelId="{C5AA6CEC-B83F-4475-B325-3D7F104CD132}" type="presParOf" srcId="{6FE083E1-89C9-4636-ABD3-71C71CA117FB}" destId="{7BECCE49-810C-4467-A711-B86AC5628453}" srcOrd="1" destOrd="0" presId="urn:microsoft.com/office/officeart/2008/layout/LinedList"/>
    <dgm:cxn modelId="{E0D1A226-FF5A-4BE0-B8CE-E2F00F628F3B}" type="presParOf" srcId="{6FE083E1-89C9-4636-ABD3-71C71CA117FB}" destId="{FB4564B0-6543-4918-8C87-EC2C37402E86}" srcOrd="2" destOrd="0" presId="urn:microsoft.com/office/officeart/2008/layout/LinedList"/>
    <dgm:cxn modelId="{5CDB73D0-2273-411A-B688-9CE82FEE4D16}" type="presParOf" srcId="{84047690-E125-46DD-B86C-8D735FF1DD68}" destId="{A6B5AD1F-DDEA-402F-A16F-F30BC7DECED3}" srcOrd="2" destOrd="0" presId="urn:microsoft.com/office/officeart/2008/layout/LinedList"/>
    <dgm:cxn modelId="{652316B2-B622-4707-88DB-79A3CD7C7912}" type="presParOf" srcId="{84047690-E125-46DD-B86C-8D735FF1DD68}" destId="{16B35218-3BC1-4CE1-A38B-48F776BB4D67}" srcOrd="3" destOrd="0" presId="urn:microsoft.com/office/officeart/2008/layout/LinedList"/>
    <dgm:cxn modelId="{7E9BCD5F-3CF1-47B3-8266-D7717B579746}" type="presParOf" srcId="{84047690-E125-46DD-B86C-8D735FF1DD68}" destId="{2F451B0A-FBF3-4EE3-8B8F-D25A0F2AC2E5}" srcOrd="4" destOrd="0" presId="urn:microsoft.com/office/officeart/2008/layout/LinedList"/>
    <dgm:cxn modelId="{FC0B4158-0A2C-4C64-B3B5-7E93A44B475B}" type="presParOf" srcId="{2F451B0A-FBF3-4EE3-8B8F-D25A0F2AC2E5}" destId="{E9E56E55-4572-4037-A852-FF0B9972ACA5}" srcOrd="0" destOrd="0" presId="urn:microsoft.com/office/officeart/2008/layout/LinedList"/>
    <dgm:cxn modelId="{7229C114-B4DB-4187-A44A-D1C42FC8C852}" type="presParOf" srcId="{2F451B0A-FBF3-4EE3-8B8F-D25A0F2AC2E5}" destId="{41D4188B-7447-42E6-8DD5-433CFD1CAB57}" srcOrd="1" destOrd="0" presId="urn:microsoft.com/office/officeart/2008/layout/LinedList"/>
    <dgm:cxn modelId="{E6A986C2-755A-47D8-9BC6-BE31A3830029}" type="presParOf" srcId="{2F451B0A-FBF3-4EE3-8B8F-D25A0F2AC2E5}" destId="{0B642A6D-9DC3-4320-BC57-CC8A7D78211A}" srcOrd="2" destOrd="0" presId="urn:microsoft.com/office/officeart/2008/layout/LinedList"/>
    <dgm:cxn modelId="{73DF7C1B-FF6A-4848-ACFA-AFCAD56C2D32}" type="presParOf" srcId="{84047690-E125-46DD-B86C-8D735FF1DD68}" destId="{3483EF34-25F7-49B6-BB57-8F26993746A3}" srcOrd="5" destOrd="0" presId="urn:microsoft.com/office/officeart/2008/layout/LinedList"/>
    <dgm:cxn modelId="{5F17A68F-519D-4360-A319-6AFBC573D365}" type="presParOf" srcId="{84047690-E125-46DD-B86C-8D735FF1DD68}" destId="{27CBE3CE-3D14-4FED-9588-4AD3AE9EB8F1}" srcOrd="6" destOrd="0" presId="urn:microsoft.com/office/officeart/2008/layout/LinedList"/>
    <dgm:cxn modelId="{E2F277C9-7BFC-4B31-8502-CBF46CF1D679}" type="presParOf" srcId="{84047690-E125-46DD-B86C-8D735FF1DD68}" destId="{0CAF7DA2-2139-4322-B06F-E3E349B742E6}" srcOrd="7" destOrd="0" presId="urn:microsoft.com/office/officeart/2008/layout/LinedList"/>
    <dgm:cxn modelId="{8420FE43-FFE7-43C4-A5B8-24BDAF20393A}" type="presParOf" srcId="{0CAF7DA2-2139-4322-B06F-E3E349B742E6}" destId="{61C79759-4D8B-4435-A0D3-A09B9F5E3CB3}" srcOrd="0" destOrd="0" presId="urn:microsoft.com/office/officeart/2008/layout/LinedList"/>
    <dgm:cxn modelId="{A20DF283-FC57-4007-A4DE-EE70FFD3931F}" type="presParOf" srcId="{0CAF7DA2-2139-4322-B06F-E3E349B742E6}" destId="{DB729452-21E9-4669-BABF-3202899201CF}" srcOrd="1" destOrd="0" presId="urn:microsoft.com/office/officeart/2008/layout/LinedList"/>
    <dgm:cxn modelId="{D483925F-CADF-4012-8E94-BFE573A5320E}" type="presParOf" srcId="{0CAF7DA2-2139-4322-B06F-E3E349B742E6}" destId="{1B443FFA-8B27-42EE-A332-744F0CB9B003}" srcOrd="2" destOrd="0" presId="urn:microsoft.com/office/officeart/2008/layout/LinedList"/>
    <dgm:cxn modelId="{DD627C7A-67B3-4647-8243-8EEF60D2DFC6}" type="presParOf" srcId="{84047690-E125-46DD-B86C-8D735FF1DD68}" destId="{43841118-514F-4C22-ABB3-000D1CC17F8F}" srcOrd="8" destOrd="0" presId="urn:microsoft.com/office/officeart/2008/layout/LinedList"/>
    <dgm:cxn modelId="{3F7E5CFA-679A-405D-99B5-4DC69460BAD5}" type="presParOf" srcId="{84047690-E125-46DD-B86C-8D735FF1DD68}" destId="{FCF777EF-C15A-4173-AB02-04F8A5ACF303}" srcOrd="9" destOrd="0" presId="urn:microsoft.com/office/officeart/2008/layout/LinedList"/>
    <dgm:cxn modelId="{8C9B76A8-B8E3-4137-BBCE-87D08D772632}" type="presParOf" srcId="{84047690-E125-46DD-B86C-8D735FF1DD68}" destId="{2974ED92-D3F4-45ED-9D5C-62705E0FD296}" srcOrd="10" destOrd="0" presId="urn:microsoft.com/office/officeart/2008/layout/LinedList"/>
    <dgm:cxn modelId="{082F00D3-2A1F-4009-9F6C-6724D1086A5F}" type="presParOf" srcId="{2974ED92-D3F4-45ED-9D5C-62705E0FD296}" destId="{63AE08B2-663C-4873-9D00-ABBBCFAF4562}" srcOrd="0" destOrd="0" presId="urn:microsoft.com/office/officeart/2008/layout/LinedList"/>
    <dgm:cxn modelId="{6F43424A-663B-4572-AA57-1281DA5B6461}" type="presParOf" srcId="{2974ED92-D3F4-45ED-9D5C-62705E0FD296}" destId="{C10F7991-A829-4363-BEEF-CBCD2497A9C3}" srcOrd="1" destOrd="0" presId="urn:microsoft.com/office/officeart/2008/layout/LinedList"/>
    <dgm:cxn modelId="{64CCFEBA-9DFC-4AB1-9A8A-9EF9C25694BC}" type="presParOf" srcId="{2974ED92-D3F4-45ED-9D5C-62705E0FD296}" destId="{FE758A8A-5812-47F3-910E-816B9DC933E5}" srcOrd="2" destOrd="0" presId="urn:microsoft.com/office/officeart/2008/layout/LinedList"/>
    <dgm:cxn modelId="{555D537D-34F4-4AA5-BBAF-F905F8C34AD7}" type="presParOf" srcId="{84047690-E125-46DD-B86C-8D735FF1DD68}" destId="{5B625999-2A4A-43F3-BBA0-A3254716B167}" srcOrd="11" destOrd="0" presId="urn:microsoft.com/office/officeart/2008/layout/LinedList"/>
    <dgm:cxn modelId="{D0CF0ED8-68D1-4E02-B701-4DB9BAEB0813}" type="presParOf" srcId="{84047690-E125-46DD-B86C-8D735FF1DD68}" destId="{257B02D7-873B-4F11-BD5B-76FF6224245B}" srcOrd="12"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23F59DC-94C7-4978-A5E5-A305D4035118}"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BD476949-A784-42DD-9616-6A1B7D8502EA}">
      <dgm:prSet phldrT="[Text]" custT="1"/>
      <dgm:spPr/>
      <dgm:t>
        <a:bodyPr/>
        <a:lstStyle/>
        <a:p>
          <a:r>
            <a:rPr lang="en-US" sz="1600" b="1" dirty="0" smtClean="0"/>
            <a:t>Disadvantages</a:t>
          </a:r>
          <a:endParaRPr lang="en-US" sz="1600" b="1" dirty="0"/>
        </a:p>
      </dgm:t>
    </dgm:pt>
    <dgm:pt modelId="{AD11FBAC-2C2A-4197-9759-9B54EC397414}" type="parTrans" cxnId="{2702955F-45CF-488E-875F-DDCE1F4327FC}">
      <dgm:prSet/>
      <dgm:spPr/>
      <dgm:t>
        <a:bodyPr/>
        <a:lstStyle/>
        <a:p>
          <a:endParaRPr lang="en-US"/>
        </a:p>
      </dgm:t>
    </dgm:pt>
    <dgm:pt modelId="{751CA309-10D1-494D-9842-C3AB3DF0695C}" type="sibTrans" cxnId="{2702955F-45CF-488E-875F-DDCE1F4327FC}">
      <dgm:prSet/>
      <dgm:spPr/>
      <dgm:t>
        <a:bodyPr/>
        <a:lstStyle/>
        <a:p>
          <a:endParaRPr lang="en-US"/>
        </a:p>
      </dgm:t>
    </dgm:pt>
    <dgm:pt modelId="{C2E1D56B-0599-4434-A3ED-8636814AB8D6}">
      <dgm:prSet phldrT="[Text]"/>
      <dgm:spPr/>
      <dgm:t>
        <a:bodyPr/>
        <a:lstStyle/>
        <a:p>
          <a:r>
            <a:rPr lang="en-US" dirty="0" smtClean="0">
              <a:latin typeface="Times New Roman" pitchFamily="18" charset="0"/>
              <a:cs typeface="Times New Roman" pitchFamily="18" charset="0"/>
            </a:rPr>
            <a:t>They should not be cooled in a refrigerator or ice because they become brittle if cooled quickly. Additives such as </a:t>
          </a:r>
          <a:r>
            <a:rPr lang="en-US" dirty="0" err="1" smtClean="0">
              <a:latin typeface="Times New Roman" pitchFamily="18" charset="0"/>
              <a:cs typeface="Times New Roman" pitchFamily="18" charset="0"/>
            </a:rPr>
            <a:t>polysorbate</a:t>
          </a:r>
          <a:r>
            <a:rPr lang="en-US" dirty="0" smtClean="0">
              <a:latin typeface="Times New Roman" pitchFamily="18" charset="0"/>
              <a:cs typeface="Times New Roman" pitchFamily="18" charset="0"/>
            </a:rPr>
            <a:t> 80 correct this fault.</a:t>
          </a:r>
          <a:endParaRPr lang="en-US" dirty="0"/>
        </a:p>
      </dgm:t>
    </dgm:pt>
    <dgm:pt modelId="{893FED57-C6FE-42C5-B96B-9B9E7D7A3334}" type="parTrans" cxnId="{CB80DA7D-36F5-4CBB-8192-C8ACA54B1CEC}">
      <dgm:prSet/>
      <dgm:spPr/>
      <dgm:t>
        <a:bodyPr/>
        <a:lstStyle/>
        <a:p>
          <a:endParaRPr lang="en-US"/>
        </a:p>
      </dgm:t>
    </dgm:pt>
    <dgm:pt modelId="{F850FDA5-DA29-4B21-9264-576C62BE3F50}" type="sibTrans" cxnId="{CB80DA7D-36F5-4CBB-8192-C8ACA54B1CEC}">
      <dgm:prSet/>
      <dgm:spPr/>
      <dgm:t>
        <a:bodyPr/>
        <a:lstStyle/>
        <a:p>
          <a:endParaRPr lang="en-US"/>
        </a:p>
      </dgm:t>
    </dgm:pt>
    <dgm:pt modelId="{96E901BC-56AC-44AE-94F2-9C4912B145C9}">
      <dgm:prSet/>
      <dgm:spPr/>
      <dgm:t>
        <a:bodyPr/>
        <a:lstStyle/>
        <a:p>
          <a:r>
            <a:rPr lang="en-US" dirty="0" smtClean="0">
              <a:latin typeface="Times New Roman" pitchFamily="18" charset="0"/>
              <a:cs typeface="Times New Roman" pitchFamily="18" charset="0"/>
            </a:rPr>
            <a:t>They are more fluid than </a:t>
          </a:r>
          <a:r>
            <a:rPr lang="en-US" dirty="0" err="1" smtClean="0">
              <a:latin typeface="Times New Roman" pitchFamily="18" charset="0"/>
              <a:cs typeface="Times New Roman" pitchFamily="18" charset="0"/>
            </a:rPr>
            <a:t>theobroma</a:t>
          </a:r>
          <a:r>
            <a:rPr lang="en-US" dirty="0" smtClean="0">
              <a:latin typeface="Times New Roman" pitchFamily="18" charset="0"/>
              <a:cs typeface="Times New Roman" pitchFamily="18" charset="0"/>
            </a:rPr>
            <a:t> oil when melted and at this stage sedimentation is greater. Thickeners such as magnesium stearate, </a:t>
          </a:r>
          <a:r>
            <a:rPr lang="en-US" dirty="0" err="1" smtClean="0">
              <a:latin typeface="Times New Roman" pitchFamily="18" charset="0"/>
              <a:cs typeface="Times New Roman" pitchFamily="18" charset="0"/>
            </a:rPr>
            <a:t>bentonite</a:t>
          </a:r>
          <a:r>
            <a:rPr lang="en-US" dirty="0" smtClean="0">
              <a:latin typeface="Times New Roman" pitchFamily="18" charset="0"/>
              <a:cs typeface="Times New Roman" pitchFamily="18" charset="0"/>
            </a:rPr>
            <a:t> reduce this problem.</a:t>
          </a:r>
        </a:p>
      </dgm:t>
    </dgm:pt>
    <dgm:pt modelId="{1E57F6BA-54AF-4C3F-B725-8AF242202630}" type="parTrans" cxnId="{AF9A3081-BB46-4156-B1B5-4C2CB2A21657}">
      <dgm:prSet/>
      <dgm:spPr/>
      <dgm:t>
        <a:bodyPr/>
        <a:lstStyle/>
        <a:p>
          <a:endParaRPr lang="en-US"/>
        </a:p>
      </dgm:t>
    </dgm:pt>
    <dgm:pt modelId="{E81938DC-8940-4BB3-8F2D-9DA938D3B879}" type="sibTrans" cxnId="{AF9A3081-BB46-4156-B1B5-4C2CB2A21657}">
      <dgm:prSet/>
      <dgm:spPr/>
      <dgm:t>
        <a:bodyPr/>
        <a:lstStyle/>
        <a:p>
          <a:endParaRPr lang="en-US"/>
        </a:p>
      </dgm:t>
    </dgm:pt>
    <dgm:pt modelId="{EE2B63FC-3FFC-4B9F-A1DE-2C151876AAB2}">
      <dgm:prSet/>
      <dgm:spPr/>
      <dgm:t>
        <a:bodyPr/>
        <a:lstStyle/>
        <a:p>
          <a:r>
            <a:rPr lang="en-US" dirty="0" smtClean="0">
              <a:latin typeface="Times New Roman" pitchFamily="18" charset="0"/>
              <a:cs typeface="Times New Roman" pitchFamily="18" charset="0"/>
            </a:rPr>
            <a:t>The release and absorption of drugs in the body may differ for </a:t>
          </a:r>
          <a:r>
            <a:rPr lang="en-US" dirty="0" err="1" smtClean="0">
              <a:latin typeface="Times New Roman" pitchFamily="18" charset="0"/>
              <a:cs typeface="Times New Roman" pitchFamily="18" charset="0"/>
            </a:rPr>
            <a:t>theobroma</a:t>
          </a:r>
          <a:r>
            <a:rPr lang="en-US" dirty="0" smtClean="0">
              <a:latin typeface="Times New Roman" pitchFamily="18" charset="0"/>
              <a:cs typeface="Times New Roman" pitchFamily="18" charset="0"/>
            </a:rPr>
            <a:t> oil and synthetic bases.</a:t>
          </a:r>
        </a:p>
      </dgm:t>
    </dgm:pt>
    <dgm:pt modelId="{1571A651-7CFC-4C85-9D67-F6562D2C54AE}" type="parTrans" cxnId="{F30681F0-AF91-4E22-9832-BA2A3296C8B7}">
      <dgm:prSet/>
      <dgm:spPr/>
      <dgm:t>
        <a:bodyPr/>
        <a:lstStyle/>
        <a:p>
          <a:endParaRPr lang="en-US"/>
        </a:p>
      </dgm:t>
    </dgm:pt>
    <dgm:pt modelId="{6779A8DB-FFDD-4109-B258-1079228A61D0}" type="sibTrans" cxnId="{F30681F0-AF91-4E22-9832-BA2A3296C8B7}">
      <dgm:prSet/>
      <dgm:spPr/>
      <dgm:t>
        <a:bodyPr/>
        <a:lstStyle/>
        <a:p>
          <a:endParaRPr lang="en-US"/>
        </a:p>
      </dgm:t>
    </dgm:pt>
    <dgm:pt modelId="{AB711E8A-7340-467D-AB4E-BAFA2655B29D}" type="pres">
      <dgm:prSet presAssocID="{023F59DC-94C7-4978-A5E5-A305D4035118}" presName="vert0" presStyleCnt="0">
        <dgm:presLayoutVars>
          <dgm:dir/>
          <dgm:animOne val="branch"/>
          <dgm:animLvl val="lvl"/>
        </dgm:presLayoutVars>
      </dgm:prSet>
      <dgm:spPr/>
      <dgm:t>
        <a:bodyPr/>
        <a:lstStyle/>
        <a:p>
          <a:endParaRPr lang="en-US"/>
        </a:p>
      </dgm:t>
    </dgm:pt>
    <dgm:pt modelId="{728E2B18-0BCF-4A1D-A5CF-0AEF1937764C}" type="pres">
      <dgm:prSet presAssocID="{BD476949-A784-42DD-9616-6A1B7D8502EA}" presName="thickLine" presStyleLbl="alignNode1" presStyleIdx="0" presStyleCnt="1"/>
      <dgm:spPr/>
    </dgm:pt>
    <dgm:pt modelId="{57BCC6C6-6210-410A-B4A5-04DAD92E4884}" type="pres">
      <dgm:prSet presAssocID="{BD476949-A784-42DD-9616-6A1B7D8502EA}" presName="horz1" presStyleCnt="0"/>
      <dgm:spPr/>
    </dgm:pt>
    <dgm:pt modelId="{36FAE0A9-4736-490E-8962-20C756715F59}" type="pres">
      <dgm:prSet presAssocID="{BD476949-A784-42DD-9616-6A1B7D8502EA}" presName="tx1" presStyleLbl="revTx" presStyleIdx="0" presStyleCnt="4"/>
      <dgm:spPr/>
      <dgm:t>
        <a:bodyPr/>
        <a:lstStyle/>
        <a:p>
          <a:endParaRPr lang="en-US"/>
        </a:p>
      </dgm:t>
    </dgm:pt>
    <dgm:pt modelId="{4F909B8C-87BF-47C1-8135-0E2FC6E9D9E9}" type="pres">
      <dgm:prSet presAssocID="{BD476949-A784-42DD-9616-6A1B7D8502EA}" presName="vert1" presStyleCnt="0"/>
      <dgm:spPr/>
    </dgm:pt>
    <dgm:pt modelId="{1AC7C17C-7465-4EA1-8D90-1382F59CB16B}" type="pres">
      <dgm:prSet presAssocID="{C2E1D56B-0599-4434-A3ED-8636814AB8D6}" presName="vertSpace2a" presStyleCnt="0"/>
      <dgm:spPr/>
    </dgm:pt>
    <dgm:pt modelId="{F3F815F2-90A6-4DFC-BD9E-EE67A8CAF5DF}" type="pres">
      <dgm:prSet presAssocID="{C2E1D56B-0599-4434-A3ED-8636814AB8D6}" presName="horz2" presStyleCnt="0"/>
      <dgm:spPr/>
    </dgm:pt>
    <dgm:pt modelId="{F7701342-CA43-4589-A1FE-EED6422A028F}" type="pres">
      <dgm:prSet presAssocID="{C2E1D56B-0599-4434-A3ED-8636814AB8D6}" presName="horzSpace2" presStyleCnt="0"/>
      <dgm:spPr/>
    </dgm:pt>
    <dgm:pt modelId="{2336B5D3-9509-4B7C-BA45-882A8CAA7EB7}" type="pres">
      <dgm:prSet presAssocID="{C2E1D56B-0599-4434-A3ED-8636814AB8D6}" presName="tx2" presStyleLbl="revTx" presStyleIdx="1" presStyleCnt="4"/>
      <dgm:spPr/>
      <dgm:t>
        <a:bodyPr/>
        <a:lstStyle/>
        <a:p>
          <a:endParaRPr lang="en-US"/>
        </a:p>
      </dgm:t>
    </dgm:pt>
    <dgm:pt modelId="{AFED8742-987C-4AFA-AAFC-ABD15E840FD9}" type="pres">
      <dgm:prSet presAssocID="{C2E1D56B-0599-4434-A3ED-8636814AB8D6}" presName="vert2" presStyleCnt="0"/>
      <dgm:spPr/>
    </dgm:pt>
    <dgm:pt modelId="{1247C05B-5410-45FA-853C-E637EFAF8350}" type="pres">
      <dgm:prSet presAssocID="{C2E1D56B-0599-4434-A3ED-8636814AB8D6}" presName="thinLine2b" presStyleLbl="callout" presStyleIdx="0" presStyleCnt="3"/>
      <dgm:spPr/>
    </dgm:pt>
    <dgm:pt modelId="{6BEBAFB8-7B56-47A5-A759-9E8FE32712EF}" type="pres">
      <dgm:prSet presAssocID="{C2E1D56B-0599-4434-A3ED-8636814AB8D6}" presName="vertSpace2b" presStyleCnt="0"/>
      <dgm:spPr/>
    </dgm:pt>
    <dgm:pt modelId="{5CB73605-2F1F-421C-9A0E-7B5237330CDF}" type="pres">
      <dgm:prSet presAssocID="{96E901BC-56AC-44AE-94F2-9C4912B145C9}" presName="horz2" presStyleCnt="0"/>
      <dgm:spPr/>
    </dgm:pt>
    <dgm:pt modelId="{E3BABD40-4B20-4B6A-B482-3F23CBBDC506}" type="pres">
      <dgm:prSet presAssocID="{96E901BC-56AC-44AE-94F2-9C4912B145C9}" presName="horzSpace2" presStyleCnt="0"/>
      <dgm:spPr/>
    </dgm:pt>
    <dgm:pt modelId="{8F0A795C-3131-46FC-A977-BC75661269ED}" type="pres">
      <dgm:prSet presAssocID="{96E901BC-56AC-44AE-94F2-9C4912B145C9}" presName="tx2" presStyleLbl="revTx" presStyleIdx="2" presStyleCnt="4"/>
      <dgm:spPr/>
      <dgm:t>
        <a:bodyPr/>
        <a:lstStyle/>
        <a:p>
          <a:endParaRPr lang="en-US"/>
        </a:p>
      </dgm:t>
    </dgm:pt>
    <dgm:pt modelId="{9B1FDA8A-5FA9-4B8A-97A2-71B8795056EE}" type="pres">
      <dgm:prSet presAssocID="{96E901BC-56AC-44AE-94F2-9C4912B145C9}" presName="vert2" presStyleCnt="0"/>
      <dgm:spPr/>
    </dgm:pt>
    <dgm:pt modelId="{C89AC90D-87BE-4ADC-A277-FEAC335C3BAE}" type="pres">
      <dgm:prSet presAssocID="{96E901BC-56AC-44AE-94F2-9C4912B145C9}" presName="thinLine2b" presStyleLbl="callout" presStyleIdx="1" presStyleCnt="3"/>
      <dgm:spPr/>
    </dgm:pt>
    <dgm:pt modelId="{4AA9584A-9437-4BB7-8423-2A13639143B7}" type="pres">
      <dgm:prSet presAssocID="{96E901BC-56AC-44AE-94F2-9C4912B145C9}" presName="vertSpace2b" presStyleCnt="0"/>
      <dgm:spPr/>
    </dgm:pt>
    <dgm:pt modelId="{5B2AF55B-996A-42E6-90DF-3DEE09ADAA47}" type="pres">
      <dgm:prSet presAssocID="{EE2B63FC-3FFC-4B9F-A1DE-2C151876AAB2}" presName="horz2" presStyleCnt="0"/>
      <dgm:spPr/>
    </dgm:pt>
    <dgm:pt modelId="{E502DBF3-F500-49F1-94AE-399002B36352}" type="pres">
      <dgm:prSet presAssocID="{EE2B63FC-3FFC-4B9F-A1DE-2C151876AAB2}" presName="horzSpace2" presStyleCnt="0"/>
      <dgm:spPr/>
    </dgm:pt>
    <dgm:pt modelId="{538B4169-19B1-41C1-84F5-D5C77916DA42}" type="pres">
      <dgm:prSet presAssocID="{EE2B63FC-3FFC-4B9F-A1DE-2C151876AAB2}" presName="tx2" presStyleLbl="revTx" presStyleIdx="3" presStyleCnt="4"/>
      <dgm:spPr/>
      <dgm:t>
        <a:bodyPr/>
        <a:lstStyle/>
        <a:p>
          <a:endParaRPr lang="en-US"/>
        </a:p>
      </dgm:t>
    </dgm:pt>
    <dgm:pt modelId="{D3CA2425-C0ED-405D-968D-E75C0CEBB3B9}" type="pres">
      <dgm:prSet presAssocID="{EE2B63FC-3FFC-4B9F-A1DE-2C151876AAB2}" presName="vert2" presStyleCnt="0"/>
      <dgm:spPr/>
    </dgm:pt>
    <dgm:pt modelId="{35068755-65A1-4169-AED6-9E6D8CC853B4}" type="pres">
      <dgm:prSet presAssocID="{EE2B63FC-3FFC-4B9F-A1DE-2C151876AAB2}" presName="thinLine2b" presStyleLbl="callout" presStyleIdx="2" presStyleCnt="3"/>
      <dgm:spPr/>
    </dgm:pt>
    <dgm:pt modelId="{2DEB958E-5305-48A2-90F9-C19FF5F2DC69}" type="pres">
      <dgm:prSet presAssocID="{EE2B63FC-3FFC-4B9F-A1DE-2C151876AAB2}" presName="vertSpace2b" presStyleCnt="0"/>
      <dgm:spPr/>
    </dgm:pt>
  </dgm:ptLst>
  <dgm:cxnLst>
    <dgm:cxn modelId="{6946D77E-9BAB-49E2-8511-A50B7ACAAFCE}" type="presOf" srcId="{BD476949-A784-42DD-9616-6A1B7D8502EA}" destId="{36FAE0A9-4736-490E-8962-20C756715F59}" srcOrd="0" destOrd="0" presId="urn:microsoft.com/office/officeart/2008/layout/LinedList"/>
    <dgm:cxn modelId="{CB80DA7D-36F5-4CBB-8192-C8ACA54B1CEC}" srcId="{BD476949-A784-42DD-9616-6A1B7D8502EA}" destId="{C2E1D56B-0599-4434-A3ED-8636814AB8D6}" srcOrd="0" destOrd="0" parTransId="{893FED57-C6FE-42C5-B96B-9B9E7D7A3334}" sibTransId="{F850FDA5-DA29-4B21-9264-576C62BE3F50}"/>
    <dgm:cxn modelId="{D06B1FCD-F4B0-41A3-9D6E-1DEC95045D94}" type="presOf" srcId="{96E901BC-56AC-44AE-94F2-9C4912B145C9}" destId="{8F0A795C-3131-46FC-A977-BC75661269ED}" srcOrd="0" destOrd="0" presId="urn:microsoft.com/office/officeart/2008/layout/LinedList"/>
    <dgm:cxn modelId="{F48C68BF-A89F-48A5-A6A5-E236ADE600B0}" type="presOf" srcId="{C2E1D56B-0599-4434-A3ED-8636814AB8D6}" destId="{2336B5D3-9509-4B7C-BA45-882A8CAA7EB7}" srcOrd="0" destOrd="0" presId="urn:microsoft.com/office/officeart/2008/layout/LinedList"/>
    <dgm:cxn modelId="{2702955F-45CF-488E-875F-DDCE1F4327FC}" srcId="{023F59DC-94C7-4978-A5E5-A305D4035118}" destId="{BD476949-A784-42DD-9616-6A1B7D8502EA}" srcOrd="0" destOrd="0" parTransId="{AD11FBAC-2C2A-4197-9759-9B54EC397414}" sibTransId="{751CA309-10D1-494D-9842-C3AB3DF0695C}"/>
    <dgm:cxn modelId="{AF9A3081-BB46-4156-B1B5-4C2CB2A21657}" srcId="{BD476949-A784-42DD-9616-6A1B7D8502EA}" destId="{96E901BC-56AC-44AE-94F2-9C4912B145C9}" srcOrd="1" destOrd="0" parTransId="{1E57F6BA-54AF-4C3F-B725-8AF242202630}" sibTransId="{E81938DC-8940-4BB3-8F2D-9DA938D3B879}"/>
    <dgm:cxn modelId="{F30681F0-AF91-4E22-9832-BA2A3296C8B7}" srcId="{BD476949-A784-42DD-9616-6A1B7D8502EA}" destId="{EE2B63FC-3FFC-4B9F-A1DE-2C151876AAB2}" srcOrd="2" destOrd="0" parTransId="{1571A651-7CFC-4C85-9D67-F6562D2C54AE}" sibTransId="{6779A8DB-FFDD-4109-B258-1079228A61D0}"/>
    <dgm:cxn modelId="{1494E9FE-936C-472E-811B-1D89E5B82102}" type="presOf" srcId="{EE2B63FC-3FFC-4B9F-A1DE-2C151876AAB2}" destId="{538B4169-19B1-41C1-84F5-D5C77916DA42}" srcOrd="0" destOrd="0" presId="urn:microsoft.com/office/officeart/2008/layout/LinedList"/>
    <dgm:cxn modelId="{BA84F235-20F0-463B-AF71-B7A6E8E4D8D3}" type="presOf" srcId="{023F59DC-94C7-4978-A5E5-A305D4035118}" destId="{AB711E8A-7340-467D-AB4E-BAFA2655B29D}" srcOrd="0" destOrd="0" presId="urn:microsoft.com/office/officeart/2008/layout/LinedList"/>
    <dgm:cxn modelId="{93C9D478-40F5-4257-A4FF-F570D275B3FF}" type="presParOf" srcId="{AB711E8A-7340-467D-AB4E-BAFA2655B29D}" destId="{728E2B18-0BCF-4A1D-A5CF-0AEF1937764C}" srcOrd="0" destOrd="0" presId="urn:microsoft.com/office/officeart/2008/layout/LinedList"/>
    <dgm:cxn modelId="{A4B3FD60-7AD6-4A06-970C-A57F0A6F0765}" type="presParOf" srcId="{AB711E8A-7340-467D-AB4E-BAFA2655B29D}" destId="{57BCC6C6-6210-410A-B4A5-04DAD92E4884}" srcOrd="1" destOrd="0" presId="urn:microsoft.com/office/officeart/2008/layout/LinedList"/>
    <dgm:cxn modelId="{61567458-BC81-4840-A637-0A24B1B246A7}" type="presParOf" srcId="{57BCC6C6-6210-410A-B4A5-04DAD92E4884}" destId="{36FAE0A9-4736-490E-8962-20C756715F59}" srcOrd="0" destOrd="0" presId="urn:microsoft.com/office/officeart/2008/layout/LinedList"/>
    <dgm:cxn modelId="{C58AB71D-64B5-4E73-B0C4-F768D9A9F5BF}" type="presParOf" srcId="{57BCC6C6-6210-410A-B4A5-04DAD92E4884}" destId="{4F909B8C-87BF-47C1-8135-0E2FC6E9D9E9}" srcOrd="1" destOrd="0" presId="urn:microsoft.com/office/officeart/2008/layout/LinedList"/>
    <dgm:cxn modelId="{A200F5A4-EC7E-492F-AE8F-68DFDAC0DECB}" type="presParOf" srcId="{4F909B8C-87BF-47C1-8135-0E2FC6E9D9E9}" destId="{1AC7C17C-7465-4EA1-8D90-1382F59CB16B}" srcOrd="0" destOrd="0" presId="urn:microsoft.com/office/officeart/2008/layout/LinedList"/>
    <dgm:cxn modelId="{2904F894-6950-4F7B-934B-D1334AE87A07}" type="presParOf" srcId="{4F909B8C-87BF-47C1-8135-0E2FC6E9D9E9}" destId="{F3F815F2-90A6-4DFC-BD9E-EE67A8CAF5DF}" srcOrd="1" destOrd="0" presId="urn:microsoft.com/office/officeart/2008/layout/LinedList"/>
    <dgm:cxn modelId="{4BCC616A-E922-4172-AA41-BED22705D765}" type="presParOf" srcId="{F3F815F2-90A6-4DFC-BD9E-EE67A8CAF5DF}" destId="{F7701342-CA43-4589-A1FE-EED6422A028F}" srcOrd="0" destOrd="0" presId="urn:microsoft.com/office/officeart/2008/layout/LinedList"/>
    <dgm:cxn modelId="{8A4B0A63-46F5-4D06-A873-9B5A8E5EA331}" type="presParOf" srcId="{F3F815F2-90A6-4DFC-BD9E-EE67A8CAF5DF}" destId="{2336B5D3-9509-4B7C-BA45-882A8CAA7EB7}" srcOrd="1" destOrd="0" presId="urn:microsoft.com/office/officeart/2008/layout/LinedList"/>
    <dgm:cxn modelId="{F5D25B31-368B-4E19-8DF8-14521857BC61}" type="presParOf" srcId="{F3F815F2-90A6-4DFC-BD9E-EE67A8CAF5DF}" destId="{AFED8742-987C-4AFA-AAFC-ABD15E840FD9}" srcOrd="2" destOrd="0" presId="urn:microsoft.com/office/officeart/2008/layout/LinedList"/>
    <dgm:cxn modelId="{071872E3-F8BE-4488-86F0-28938AA2FBB3}" type="presParOf" srcId="{4F909B8C-87BF-47C1-8135-0E2FC6E9D9E9}" destId="{1247C05B-5410-45FA-853C-E637EFAF8350}" srcOrd="2" destOrd="0" presId="urn:microsoft.com/office/officeart/2008/layout/LinedList"/>
    <dgm:cxn modelId="{801C3966-0D13-4F93-9F02-579716997C67}" type="presParOf" srcId="{4F909B8C-87BF-47C1-8135-0E2FC6E9D9E9}" destId="{6BEBAFB8-7B56-47A5-A759-9E8FE32712EF}" srcOrd="3" destOrd="0" presId="urn:microsoft.com/office/officeart/2008/layout/LinedList"/>
    <dgm:cxn modelId="{40C46D46-1EED-4DC9-A839-9A8F14650042}" type="presParOf" srcId="{4F909B8C-87BF-47C1-8135-0E2FC6E9D9E9}" destId="{5CB73605-2F1F-421C-9A0E-7B5237330CDF}" srcOrd="4" destOrd="0" presId="urn:microsoft.com/office/officeart/2008/layout/LinedList"/>
    <dgm:cxn modelId="{26371F08-14BB-4E38-803C-6B871C32032F}" type="presParOf" srcId="{5CB73605-2F1F-421C-9A0E-7B5237330CDF}" destId="{E3BABD40-4B20-4B6A-B482-3F23CBBDC506}" srcOrd="0" destOrd="0" presId="urn:microsoft.com/office/officeart/2008/layout/LinedList"/>
    <dgm:cxn modelId="{4C3D4A1E-7B34-42C6-9728-36B9B1ADA30A}" type="presParOf" srcId="{5CB73605-2F1F-421C-9A0E-7B5237330CDF}" destId="{8F0A795C-3131-46FC-A977-BC75661269ED}" srcOrd="1" destOrd="0" presId="urn:microsoft.com/office/officeart/2008/layout/LinedList"/>
    <dgm:cxn modelId="{1A9FF368-238C-45A5-8B6E-A34DD211546E}" type="presParOf" srcId="{5CB73605-2F1F-421C-9A0E-7B5237330CDF}" destId="{9B1FDA8A-5FA9-4B8A-97A2-71B8795056EE}" srcOrd="2" destOrd="0" presId="urn:microsoft.com/office/officeart/2008/layout/LinedList"/>
    <dgm:cxn modelId="{29FE72C8-C135-43A8-B318-A300445BA6EB}" type="presParOf" srcId="{4F909B8C-87BF-47C1-8135-0E2FC6E9D9E9}" destId="{C89AC90D-87BE-4ADC-A277-FEAC335C3BAE}" srcOrd="5" destOrd="0" presId="urn:microsoft.com/office/officeart/2008/layout/LinedList"/>
    <dgm:cxn modelId="{24344F6A-5143-41DD-8088-11BCAF19AA21}" type="presParOf" srcId="{4F909B8C-87BF-47C1-8135-0E2FC6E9D9E9}" destId="{4AA9584A-9437-4BB7-8423-2A13639143B7}" srcOrd="6" destOrd="0" presId="urn:microsoft.com/office/officeart/2008/layout/LinedList"/>
    <dgm:cxn modelId="{BDDF4682-6112-46AE-AEE3-22E9FFECFB8F}" type="presParOf" srcId="{4F909B8C-87BF-47C1-8135-0E2FC6E9D9E9}" destId="{5B2AF55B-996A-42E6-90DF-3DEE09ADAA47}" srcOrd="7" destOrd="0" presId="urn:microsoft.com/office/officeart/2008/layout/LinedList"/>
    <dgm:cxn modelId="{653117D9-1DDA-4776-8D1B-0AD5BEB90D8F}" type="presParOf" srcId="{5B2AF55B-996A-42E6-90DF-3DEE09ADAA47}" destId="{E502DBF3-F500-49F1-94AE-399002B36352}" srcOrd="0" destOrd="0" presId="urn:microsoft.com/office/officeart/2008/layout/LinedList"/>
    <dgm:cxn modelId="{14D11094-4B8D-45B9-A5D6-83A35B601517}" type="presParOf" srcId="{5B2AF55B-996A-42E6-90DF-3DEE09ADAA47}" destId="{538B4169-19B1-41C1-84F5-D5C77916DA42}" srcOrd="1" destOrd="0" presId="urn:microsoft.com/office/officeart/2008/layout/LinedList"/>
    <dgm:cxn modelId="{745A3B81-9A9E-4F3C-85FA-24DDF3BFBC0A}" type="presParOf" srcId="{5B2AF55B-996A-42E6-90DF-3DEE09ADAA47}" destId="{D3CA2425-C0ED-405D-968D-E75C0CEBB3B9}" srcOrd="2" destOrd="0" presId="urn:microsoft.com/office/officeart/2008/layout/LinedList"/>
    <dgm:cxn modelId="{0FCE69CD-0136-41F5-8B10-D3ABF2CA60D6}" type="presParOf" srcId="{4F909B8C-87BF-47C1-8135-0E2FC6E9D9E9}" destId="{35068755-65A1-4169-AED6-9E6D8CC853B4}" srcOrd="8" destOrd="0" presId="urn:microsoft.com/office/officeart/2008/layout/LinedList"/>
    <dgm:cxn modelId="{1BB6F788-9F71-4D2C-942C-D1F908E9DC37}" type="presParOf" srcId="{4F909B8C-87BF-47C1-8135-0E2FC6E9D9E9}" destId="{2DEB958E-5305-48A2-90F9-C19FF5F2DC69}" srcOrd="9"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EA2138B-4523-438E-9D7F-1B26D1F2158C}" type="doc">
      <dgm:prSet loTypeId="urn:microsoft.com/office/officeart/2005/8/layout/hList1" loCatId="list" qsTypeId="urn:microsoft.com/office/officeart/2005/8/quickstyle/simple5" qsCatId="simple" csTypeId="urn:microsoft.com/office/officeart/2005/8/colors/colorful3" csCatId="colorful" phldr="1"/>
      <dgm:spPr/>
      <dgm:t>
        <a:bodyPr/>
        <a:lstStyle/>
        <a:p>
          <a:endParaRPr lang="en-US"/>
        </a:p>
      </dgm:t>
    </dgm:pt>
    <dgm:pt modelId="{FDE21474-A12E-473B-A985-C0AB618FD00F}">
      <dgm:prSet phldrT="[Text]"/>
      <dgm:spPr/>
      <dgm:t>
        <a:bodyPr/>
        <a:lstStyle/>
        <a:p>
          <a:r>
            <a:rPr lang="en-US" b="1" u="sng" dirty="0" err="1" smtClean="0">
              <a:latin typeface="Times New Roman" pitchFamily="18" charset="0"/>
              <a:cs typeface="Times New Roman" pitchFamily="18" charset="0"/>
            </a:rPr>
            <a:t>Whitepsol</a:t>
          </a:r>
          <a:r>
            <a:rPr lang="en-US" b="1" u="sng" dirty="0" smtClean="0">
              <a:latin typeface="Times New Roman" pitchFamily="18" charset="0"/>
              <a:cs typeface="Times New Roman" pitchFamily="18" charset="0"/>
            </a:rPr>
            <a:t> </a:t>
          </a:r>
          <a:endParaRPr lang="en-US" dirty="0"/>
        </a:p>
      </dgm:t>
    </dgm:pt>
    <dgm:pt modelId="{0FD07ADE-92FF-4A07-87CA-0C0814E2F366}" type="parTrans" cxnId="{EC23E14A-1310-4721-92D8-C11A9041DB53}">
      <dgm:prSet/>
      <dgm:spPr/>
      <dgm:t>
        <a:bodyPr/>
        <a:lstStyle/>
        <a:p>
          <a:endParaRPr lang="en-US"/>
        </a:p>
      </dgm:t>
    </dgm:pt>
    <dgm:pt modelId="{5BAE4FFD-2477-44AA-9426-3584F5CD53E7}" type="sibTrans" cxnId="{EC23E14A-1310-4721-92D8-C11A9041DB53}">
      <dgm:prSet/>
      <dgm:spPr/>
      <dgm:t>
        <a:bodyPr/>
        <a:lstStyle/>
        <a:p>
          <a:endParaRPr lang="en-US"/>
        </a:p>
      </dgm:t>
    </dgm:pt>
    <dgm:pt modelId="{F5EEE847-0F46-493F-8B27-DDC1FBC24102}">
      <dgm:prSet phldrT="[Text]"/>
      <dgm:spPr/>
      <dgm:t>
        <a:bodyPr/>
        <a:lstStyle/>
        <a:p>
          <a:r>
            <a:rPr lang="en-US" dirty="0" smtClean="0">
              <a:latin typeface="Times New Roman" pitchFamily="18" charset="0"/>
              <a:cs typeface="Times New Roman" pitchFamily="18" charset="0"/>
            </a:rPr>
            <a:t>It consists of triglycerides of saturated vegetable acids (C</a:t>
          </a:r>
          <a:r>
            <a:rPr lang="en-US" baseline="-25000" dirty="0" smtClean="0">
              <a:latin typeface="Times New Roman" pitchFamily="18" charset="0"/>
              <a:cs typeface="Times New Roman" pitchFamily="18" charset="0"/>
            </a:rPr>
            <a:t>12</a:t>
          </a:r>
          <a:r>
            <a:rPr lang="en-US" dirty="0" smtClean="0">
              <a:latin typeface="Times New Roman" pitchFamily="18" charset="0"/>
              <a:cs typeface="Times New Roman" pitchFamily="18" charset="0"/>
            </a:rPr>
            <a:t> to C</a:t>
          </a:r>
          <a:r>
            <a:rPr lang="en-US" baseline="-25000" dirty="0" smtClean="0">
              <a:latin typeface="Times New Roman" pitchFamily="18" charset="0"/>
              <a:cs typeface="Times New Roman" pitchFamily="18" charset="0"/>
            </a:rPr>
            <a:t>18</a:t>
          </a:r>
          <a:r>
            <a:rPr lang="en-US" dirty="0" smtClean="0">
              <a:latin typeface="Times New Roman" pitchFamily="18" charset="0"/>
              <a:cs typeface="Times New Roman" pitchFamily="18" charset="0"/>
            </a:rPr>
            <a:t>) with varying proportions of partial esters.</a:t>
          </a:r>
          <a:endParaRPr lang="en-US" dirty="0"/>
        </a:p>
      </dgm:t>
    </dgm:pt>
    <dgm:pt modelId="{D99ADEEF-F2A0-4210-AF34-B90C745CBBB1}" type="parTrans" cxnId="{A8577E83-B88D-4008-96C6-C9E522CDF4A1}">
      <dgm:prSet/>
      <dgm:spPr/>
      <dgm:t>
        <a:bodyPr/>
        <a:lstStyle/>
        <a:p>
          <a:endParaRPr lang="en-US"/>
        </a:p>
      </dgm:t>
    </dgm:pt>
    <dgm:pt modelId="{A5E0F82A-073D-400F-8270-0D6A15016880}" type="sibTrans" cxnId="{A8577E83-B88D-4008-96C6-C9E522CDF4A1}">
      <dgm:prSet/>
      <dgm:spPr/>
      <dgm:t>
        <a:bodyPr/>
        <a:lstStyle/>
        <a:p>
          <a:endParaRPr lang="en-US"/>
        </a:p>
      </dgm:t>
    </dgm:pt>
    <dgm:pt modelId="{309841F1-B3C7-4333-96C6-3CE0837919C5}">
      <dgm:prSet phldrT="[Text]"/>
      <dgm:spPr/>
      <dgm:t>
        <a:bodyPr/>
        <a:lstStyle/>
        <a:p>
          <a:r>
            <a:rPr lang="en-US" b="1" u="sng" dirty="0" smtClean="0">
              <a:latin typeface="Times New Roman" pitchFamily="18" charset="0"/>
              <a:cs typeface="Times New Roman" pitchFamily="18" charset="0"/>
            </a:rPr>
            <a:t>Massa </a:t>
          </a:r>
          <a:r>
            <a:rPr lang="en-US" b="1" u="sng" dirty="0" err="1" smtClean="0">
              <a:latin typeface="Times New Roman" pitchFamily="18" charset="0"/>
              <a:cs typeface="Times New Roman" pitchFamily="18" charset="0"/>
            </a:rPr>
            <a:t>Estarinum</a:t>
          </a:r>
          <a:endParaRPr lang="en-US" dirty="0"/>
        </a:p>
      </dgm:t>
    </dgm:pt>
    <dgm:pt modelId="{8E5AC5DC-1AA6-4F0E-9C58-C679CCBC1CC3}" type="parTrans" cxnId="{5CE62F24-D1D7-423A-914B-B11CA0070506}">
      <dgm:prSet/>
      <dgm:spPr/>
      <dgm:t>
        <a:bodyPr/>
        <a:lstStyle/>
        <a:p>
          <a:endParaRPr lang="en-US"/>
        </a:p>
      </dgm:t>
    </dgm:pt>
    <dgm:pt modelId="{3AE774CA-5C19-46D9-94DE-C625451C863D}" type="sibTrans" cxnId="{5CE62F24-D1D7-423A-914B-B11CA0070506}">
      <dgm:prSet/>
      <dgm:spPr/>
      <dgm:t>
        <a:bodyPr/>
        <a:lstStyle/>
        <a:p>
          <a:endParaRPr lang="en-US"/>
        </a:p>
      </dgm:t>
    </dgm:pt>
    <dgm:pt modelId="{67CDE4D5-4071-41F4-8308-CF5CD19F3D82}">
      <dgm:prSet phldrT="[Text]"/>
      <dgm:spPr/>
      <dgm:t>
        <a:bodyPr/>
        <a:lstStyle/>
        <a:p>
          <a:r>
            <a:rPr lang="en-US" dirty="0" smtClean="0">
              <a:latin typeface="Times New Roman" pitchFamily="18" charset="0"/>
              <a:cs typeface="Times New Roman" pitchFamily="18" charset="0"/>
            </a:rPr>
            <a:t>It consists of mixture of tri, di and </a:t>
          </a:r>
          <a:r>
            <a:rPr lang="en-US" dirty="0" err="1" smtClean="0">
              <a:latin typeface="Times New Roman" pitchFamily="18" charset="0"/>
              <a:cs typeface="Times New Roman" pitchFamily="18" charset="0"/>
            </a:rPr>
            <a:t>monoglycerides</a:t>
          </a:r>
          <a:r>
            <a:rPr lang="en-US" dirty="0" smtClean="0">
              <a:latin typeface="Times New Roman" pitchFamily="18" charset="0"/>
              <a:cs typeface="Times New Roman" pitchFamily="18" charset="0"/>
            </a:rPr>
            <a:t> of saturated fatty acids with chain lengths of  C</a:t>
          </a:r>
          <a:r>
            <a:rPr lang="en-US" baseline="-25000" dirty="0" smtClean="0">
              <a:latin typeface="Times New Roman" pitchFamily="18" charset="0"/>
              <a:cs typeface="Times New Roman" pitchFamily="18" charset="0"/>
            </a:rPr>
            <a:t>11</a:t>
          </a:r>
          <a:r>
            <a:rPr lang="en-US" dirty="0" smtClean="0">
              <a:latin typeface="Times New Roman" pitchFamily="18" charset="0"/>
              <a:cs typeface="Times New Roman" pitchFamily="18" charset="0"/>
            </a:rPr>
            <a:t> to C</a:t>
          </a:r>
          <a:r>
            <a:rPr lang="en-US" baseline="-25000" dirty="0" smtClean="0">
              <a:latin typeface="Times New Roman" pitchFamily="18" charset="0"/>
              <a:cs typeface="Times New Roman" pitchFamily="18" charset="0"/>
            </a:rPr>
            <a:t>17</a:t>
          </a:r>
          <a:r>
            <a:rPr lang="en-US" dirty="0" smtClean="0">
              <a:latin typeface="Times New Roman" pitchFamily="18" charset="0"/>
              <a:cs typeface="Times New Roman" pitchFamily="18" charset="0"/>
            </a:rPr>
            <a:t>. Grade B is recommended for general dispensing.</a:t>
          </a:r>
          <a:endParaRPr lang="en-US" dirty="0"/>
        </a:p>
      </dgm:t>
    </dgm:pt>
    <dgm:pt modelId="{24855049-2BFC-488A-9D36-F20ABBD50C30}" type="parTrans" cxnId="{F96CF599-CECD-4219-A1CD-15D7C557D1BC}">
      <dgm:prSet/>
      <dgm:spPr/>
      <dgm:t>
        <a:bodyPr/>
        <a:lstStyle/>
        <a:p>
          <a:endParaRPr lang="en-US"/>
        </a:p>
      </dgm:t>
    </dgm:pt>
    <dgm:pt modelId="{FB2F9488-0320-4E8F-9A7F-EF3F32997CEE}" type="sibTrans" cxnId="{F96CF599-CECD-4219-A1CD-15D7C557D1BC}">
      <dgm:prSet/>
      <dgm:spPr/>
      <dgm:t>
        <a:bodyPr/>
        <a:lstStyle/>
        <a:p>
          <a:endParaRPr lang="en-US"/>
        </a:p>
      </dgm:t>
    </dgm:pt>
    <dgm:pt modelId="{EA181767-973B-4DC3-8E37-3C721F0FF651}">
      <dgm:prSet phldrT="[Text]"/>
      <dgm:spPr/>
      <dgm:t>
        <a:bodyPr/>
        <a:lstStyle/>
        <a:p>
          <a:r>
            <a:rPr lang="en-US" b="1" u="sng" dirty="0" err="1" smtClean="0">
              <a:latin typeface="Times New Roman" pitchFamily="18" charset="0"/>
              <a:cs typeface="Times New Roman" pitchFamily="18" charset="0"/>
            </a:rPr>
            <a:t>Massuppol</a:t>
          </a:r>
          <a:endParaRPr lang="en-US" dirty="0"/>
        </a:p>
      </dgm:t>
    </dgm:pt>
    <dgm:pt modelId="{142AFF2F-D8DE-416E-84C1-A98A8D6E5E60}" type="parTrans" cxnId="{51A55B7F-4E83-45D0-9006-EDD2C0ECCED9}">
      <dgm:prSet/>
      <dgm:spPr/>
      <dgm:t>
        <a:bodyPr/>
        <a:lstStyle/>
        <a:p>
          <a:endParaRPr lang="en-US"/>
        </a:p>
      </dgm:t>
    </dgm:pt>
    <dgm:pt modelId="{1913A567-35F9-4D2B-B6E6-62B454BF508F}" type="sibTrans" cxnId="{51A55B7F-4E83-45D0-9006-EDD2C0ECCED9}">
      <dgm:prSet/>
      <dgm:spPr/>
      <dgm:t>
        <a:bodyPr/>
        <a:lstStyle/>
        <a:p>
          <a:endParaRPr lang="en-US"/>
        </a:p>
      </dgm:t>
    </dgm:pt>
    <dgm:pt modelId="{B9FA2E5C-ACB8-46D3-B458-6C8BB088C0E1}">
      <dgm:prSet phldrT="[Text]"/>
      <dgm:spPr/>
      <dgm:t>
        <a:bodyPr/>
        <a:lstStyle/>
        <a:p>
          <a:r>
            <a:rPr lang="en-US" dirty="0" smtClean="0">
              <a:latin typeface="Times New Roman" pitchFamily="18" charset="0"/>
              <a:cs typeface="Times New Roman" pitchFamily="18" charset="0"/>
            </a:rPr>
            <a:t>This differs from the previous materials in being single general purpose base with only one modification, for cold </a:t>
          </a:r>
          <a:r>
            <a:rPr lang="en-US" dirty="0" err="1" smtClean="0">
              <a:latin typeface="Times New Roman" pitchFamily="18" charset="0"/>
              <a:cs typeface="Times New Roman" pitchFamily="18" charset="0"/>
            </a:rPr>
            <a:t>moulding</a:t>
          </a:r>
          <a:r>
            <a:rPr lang="en-US" dirty="0" smtClean="0">
              <a:latin typeface="Times New Roman" pitchFamily="18" charset="0"/>
              <a:cs typeface="Times New Roman" pitchFamily="18" charset="0"/>
            </a:rPr>
            <a:t>. </a:t>
          </a:r>
          <a:endParaRPr lang="en-US" dirty="0"/>
        </a:p>
      </dgm:t>
    </dgm:pt>
    <dgm:pt modelId="{F4AFD39A-A2E5-4D96-8421-26F358D9BA58}" type="parTrans" cxnId="{3B120D4F-105D-4154-9601-3D090225683A}">
      <dgm:prSet/>
      <dgm:spPr/>
      <dgm:t>
        <a:bodyPr/>
        <a:lstStyle/>
        <a:p>
          <a:endParaRPr lang="en-US"/>
        </a:p>
      </dgm:t>
    </dgm:pt>
    <dgm:pt modelId="{8735C6DC-9E2E-44A0-863C-401E78AFC162}" type="sibTrans" cxnId="{3B120D4F-105D-4154-9601-3D090225683A}">
      <dgm:prSet/>
      <dgm:spPr/>
      <dgm:t>
        <a:bodyPr/>
        <a:lstStyle/>
        <a:p>
          <a:endParaRPr lang="en-US"/>
        </a:p>
      </dgm:t>
    </dgm:pt>
    <dgm:pt modelId="{78F49380-91A1-4F2B-A7C6-7963F33A6FE7}">
      <dgm:prSet phldrT="[Text]"/>
      <dgm:spPr/>
      <dgm:t>
        <a:bodyPr/>
        <a:lstStyle/>
        <a:p>
          <a:r>
            <a:rPr lang="en-US" smtClean="0">
              <a:latin typeface="Times New Roman" pitchFamily="18" charset="0"/>
              <a:cs typeface="Times New Roman" pitchFamily="18" charset="0"/>
            </a:rPr>
            <a:t>The W45 grade is used for general dispensing.</a:t>
          </a:r>
          <a:endParaRPr lang="en-US" dirty="0"/>
        </a:p>
      </dgm:t>
    </dgm:pt>
    <dgm:pt modelId="{E0C460C4-13B0-4765-A67D-1188300D83DE}" type="parTrans" cxnId="{FACB80FB-A3E8-46A7-AA44-FA0703BF9F8D}">
      <dgm:prSet/>
      <dgm:spPr/>
      <dgm:t>
        <a:bodyPr/>
        <a:lstStyle/>
        <a:p>
          <a:endParaRPr lang="en-US"/>
        </a:p>
      </dgm:t>
    </dgm:pt>
    <dgm:pt modelId="{BEA95A83-F608-4F14-A9D8-FDC88FCD02C1}" type="sibTrans" cxnId="{FACB80FB-A3E8-46A7-AA44-FA0703BF9F8D}">
      <dgm:prSet/>
      <dgm:spPr/>
      <dgm:t>
        <a:bodyPr/>
        <a:lstStyle/>
        <a:p>
          <a:endParaRPr lang="en-US"/>
        </a:p>
      </dgm:t>
    </dgm:pt>
    <dgm:pt modelId="{3F601B6F-9598-4909-84A4-5B7073A0C2A3}">
      <dgm:prSet/>
      <dgm:spPr/>
      <dgm:t>
        <a:bodyPr/>
        <a:lstStyle/>
        <a:p>
          <a:r>
            <a:rPr lang="en-US" smtClean="0">
              <a:latin typeface="Times New Roman" pitchFamily="18" charset="0"/>
              <a:cs typeface="Times New Roman" pitchFamily="18" charset="0"/>
            </a:rPr>
            <a:t>It consists of glyceryl esters, mainly of lauric acid to which a small amount of glyceryl monostearate has been added to improve its water absorbing capacity.</a:t>
          </a:r>
          <a:endParaRPr lang="en-US" dirty="0" smtClean="0">
            <a:latin typeface="Times New Roman" pitchFamily="18" charset="0"/>
            <a:cs typeface="Times New Roman" pitchFamily="18" charset="0"/>
          </a:endParaRPr>
        </a:p>
      </dgm:t>
    </dgm:pt>
    <dgm:pt modelId="{37B1688C-3761-46A3-A993-D6AA994344A4}" type="parTrans" cxnId="{C74D2D6E-741F-44F5-85FE-73CC10CFBB73}">
      <dgm:prSet/>
      <dgm:spPr/>
      <dgm:t>
        <a:bodyPr/>
        <a:lstStyle/>
        <a:p>
          <a:endParaRPr lang="en-US"/>
        </a:p>
      </dgm:t>
    </dgm:pt>
    <dgm:pt modelId="{2B87083C-838A-4B63-B42E-A4680774BA22}" type="sibTrans" cxnId="{C74D2D6E-741F-44F5-85FE-73CC10CFBB73}">
      <dgm:prSet/>
      <dgm:spPr/>
      <dgm:t>
        <a:bodyPr/>
        <a:lstStyle/>
        <a:p>
          <a:endParaRPr lang="en-US"/>
        </a:p>
      </dgm:t>
    </dgm:pt>
    <dgm:pt modelId="{7BCCC0D7-4F05-4172-BB91-921B1E613225}">
      <dgm:prSet/>
      <dgm:spPr/>
      <dgm:t>
        <a:bodyPr/>
        <a:lstStyle/>
        <a:p>
          <a:r>
            <a:rPr lang="en-US" smtClean="0">
              <a:latin typeface="Times New Roman" pitchFamily="18" charset="0"/>
              <a:cs typeface="Times New Roman" pitchFamily="18" charset="0"/>
            </a:rPr>
            <a:t>The B.P.C allows the use of hydrogenated vegetable oils provided the melting point of the suppositories is not above 37</a:t>
          </a:r>
          <a:r>
            <a:rPr lang="en-US" baseline="30000" smtClean="0">
              <a:latin typeface="Times New Roman" pitchFamily="18" charset="0"/>
              <a:cs typeface="Times New Roman" pitchFamily="18" charset="0"/>
            </a:rPr>
            <a:t>o</a:t>
          </a:r>
          <a:r>
            <a:rPr lang="en-US" smtClean="0">
              <a:latin typeface="Times New Roman" pitchFamily="18" charset="0"/>
              <a:cs typeface="Times New Roman" pitchFamily="18" charset="0"/>
            </a:rPr>
            <a:t>C.</a:t>
          </a:r>
          <a:endParaRPr lang="en-US"/>
        </a:p>
      </dgm:t>
    </dgm:pt>
    <dgm:pt modelId="{32D0F705-C905-4E59-802C-4E6AE5516CD6}" type="parTrans" cxnId="{EC415313-650F-4DEE-8746-7D803BC26013}">
      <dgm:prSet/>
      <dgm:spPr/>
      <dgm:t>
        <a:bodyPr/>
        <a:lstStyle/>
        <a:p>
          <a:endParaRPr lang="en-US"/>
        </a:p>
      </dgm:t>
    </dgm:pt>
    <dgm:pt modelId="{450A934A-0AA0-4BE4-823F-AB73D6558DA2}" type="sibTrans" cxnId="{EC415313-650F-4DEE-8746-7D803BC26013}">
      <dgm:prSet/>
      <dgm:spPr/>
      <dgm:t>
        <a:bodyPr/>
        <a:lstStyle/>
        <a:p>
          <a:endParaRPr lang="en-US"/>
        </a:p>
      </dgm:t>
    </dgm:pt>
    <dgm:pt modelId="{750D1B32-B9DD-43AF-A391-573BE21FD187}" type="pres">
      <dgm:prSet presAssocID="{EEA2138B-4523-438E-9D7F-1B26D1F2158C}" presName="Name0" presStyleCnt="0">
        <dgm:presLayoutVars>
          <dgm:dir/>
          <dgm:animLvl val="lvl"/>
          <dgm:resizeHandles val="exact"/>
        </dgm:presLayoutVars>
      </dgm:prSet>
      <dgm:spPr/>
      <dgm:t>
        <a:bodyPr/>
        <a:lstStyle/>
        <a:p>
          <a:endParaRPr lang="en-US"/>
        </a:p>
      </dgm:t>
    </dgm:pt>
    <dgm:pt modelId="{D4E68551-F670-43E0-9283-8528BD83B0CC}" type="pres">
      <dgm:prSet presAssocID="{FDE21474-A12E-473B-A985-C0AB618FD00F}" presName="composite" presStyleCnt="0"/>
      <dgm:spPr/>
    </dgm:pt>
    <dgm:pt modelId="{864EE526-0F77-43AA-880A-D07A82986E3C}" type="pres">
      <dgm:prSet presAssocID="{FDE21474-A12E-473B-A985-C0AB618FD00F}" presName="parTx" presStyleLbl="alignNode1" presStyleIdx="0" presStyleCnt="3">
        <dgm:presLayoutVars>
          <dgm:chMax val="0"/>
          <dgm:chPref val="0"/>
          <dgm:bulletEnabled val="1"/>
        </dgm:presLayoutVars>
      </dgm:prSet>
      <dgm:spPr/>
      <dgm:t>
        <a:bodyPr/>
        <a:lstStyle/>
        <a:p>
          <a:endParaRPr lang="en-US"/>
        </a:p>
      </dgm:t>
    </dgm:pt>
    <dgm:pt modelId="{74FF82FA-774F-4B11-B99F-4BC5BC6EC0F8}" type="pres">
      <dgm:prSet presAssocID="{FDE21474-A12E-473B-A985-C0AB618FD00F}" presName="desTx" presStyleLbl="alignAccFollowNode1" presStyleIdx="0" presStyleCnt="3">
        <dgm:presLayoutVars>
          <dgm:bulletEnabled val="1"/>
        </dgm:presLayoutVars>
      </dgm:prSet>
      <dgm:spPr/>
      <dgm:t>
        <a:bodyPr/>
        <a:lstStyle/>
        <a:p>
          <a:endParaRPr lang="en-US"/>
        </a:p>
      </dgm:t>
    </dgm:pt>
    <dgm:pt modelId="{C576A23D-8C24-41F5-8485-042AA38DA1F6}" type="pres">
      <dgm:prSet presAssocID="{5BAE4FFD-2477-44AA-9426-3584F5CD53E7}" presName="space" presStyleCnt="0"/>
      <dgm:spPr/>
    </dgm:pt>
    <dgm:pt modelId="{91C85998-A34F-40DC-8076-C2D0CAC05565}" type="pres">
      <dgm:prSet presAssocID="{309841F1-B3C7-4333-96C6-3CE0837919C5}" presName="composite" presStyleCnt="0"/>
      <dgm:spPr/>
    </dgm:pt>
    <dgm:pt modelId="{C66ECB80-0BD4-4C84-AC0E-9544EA6A9799}" type="pres">
      <dgm:prSet presAssocID="{309841F1-B3C7-4333-96C6-3CE0837919C5}" presName="parTx" presStyleLbl="alignNode1" presStyleIdx="1" presStyleCnt="3">
        <dgm:presLayoutVars>
          <dgm:chMax val="0"/>
          <dgm:chPref val="0"/>
          <dgm:bulletEnabled val="1"/>
        </dgm:presLayoutVars>
      </dgm:prSet>
      <dgm:spPr/>
      <dgm:t>
        <a:bodyPr/>
        <a:lstStyle/>
        <a:p>
          <a:endParaRPr lang="en-US"/>
        </a:p>
      </dgm:t>
    </dgm:pt>
    <dgm:pt modelId="{7341F164-E49C-45B1-BEC6-F4043D1288F0}" type="pres">
      <dgm:prSet presAssocID="{309841F1-B3C7-4333-96C6-3CE0837919C5}" presName="desTx" presStyleLbl="alignAccFollowNode1" presStyleIdx="1" presStyleCnt="3">
        <dgm:presLayoutVars>
          <dgm:bulletEnabled val="1"/>
        </dgm:presLayoutVars>
      </dgm:prSet>
      <dgm:spPr/>
      <dgm:t>
        <a:bodyPr/>
        <a:lstStyle/>
        <a:p>
          <a:endParaRPr lang="en-US"/>
        </a:p>
      </dgm:t>
    </dgm:pt>
    <dgm:pt modelId="{10C27CE1-9256-4669-94FF-316FA7C00F56}" type="pres">
      <dgm:prSet presAssocID="{3AE774CA-5C19-46D9-94DE-C625451C863D}" presName="space" presStyleCnt="0"/>
      <dgm:spPr/>
    </dgm:pt>
    <dgm:pt modelId="{E4690328-367D-4B24-A2C3-F032E13D1CC6}" type="pres">
      <dgm:prSet presAssocID="{EA181767-973B-4DC3-8E37-3C721F0FF651}" presName="composite" presStyleCnt="0"/>
      <dgm:spPr/>
    </dgm:pt>
    <dgm:pt modelId="{84F55B00-765B-4527-BA23-97F1C3C86DFA}" type="pres">
      <dgm:prSet presAssocID="{EA181767-973B-4DC3-8E37-3C721F0FF651}" presName="parTx" presStyleLbl="alignNode1" presStyleIdx="2" presStyleCnt="3">
        <dgm:presLayoutVars>
          <dgm:chMax val="0"/>
          <dgm:chPref val="0"/>
          <dgm:bulletEnabled val="1"/>
        </dgm:presLayoutVars>
      </dgm:prSet>
      <dgm:spPr/>
      <dgm:t>
        <a:bodyPr/>
        <a:lstStyle/>
        <a:p>
          <a:endParaRPr lang="en-US"/>
        </a:p>
      </dgm:t>
    </dgm:pt>
    <dgm:pt modelId="{FBF737E7-7680-4111-9D12-97ABE748F055}" type="pres">
      <dgm:prSet presAssocID="{EA181767-973B-4DC3-8E37-3C721F0FF651}" presName="desTx" presStyleLbl="alignAccFollowNode1" presStyleIdx="2" presStyleCnt="3">
        <dgm:presLayoutVars>
          <dgm:bulletEnabled val="1"/>
        </dgm:presLayoutVars>
      </dgm:prSet>
      <dgm:spPr/>
      <dgm:t>
        <a:bodyPr/>
        <a:lstStyle/>
        <a:p>
          <a:endParaRPr lang="en-US"/>
        </a:p>
      </dgm:t>
    </dgm:pt>
  </dgm:ptLst>
  <dgm:cxnLst>
    <dgm:cxn modelId="{3B120D4F-105D-4154-9601-3D090225683A}" srcId="{EA181767-973B-4DC3-8E37-3C721F0FF651}" destId="{B9FA2E5C-ACB8-46D3-B458-6C8BB088C0E1}" srcOrd="0" destOrd="0" parTransId="{F4AFD39A-A2E5-4D96-8421-26F358D9BA58}" sibTransId="{8735C6DC-9E2E-44A0-863C-401E78AFC162}"/>
    <dgm:cxn modelId="{FACB80FB-A3E8-46A7-AA44-FA0703BF9F8D}" srcId="{FDE21474-A12E-473B-A985-C0AB618FD00F}" destId="{78F49380-91A1-4F2B-A7C6-7963F33A6FE7}" srcOrd="1" destOrd="0" parTransId="{E0C460C4-13B0-4765-A67D-1188300D83DE}" sibTransId="{BEA95A83-F608-4F14-A9D8-FDC88FCD02C1}"/>
    <dgm:cxn modelId="{F96CF599-CECD-4219-A1CD-15D7C557D1BC}" srcId="{309841F1-B3C7-4333-96C6-3CE0837919C5}" destId="{67CDE4D5-4071-41F4-8308-CF5CD19F3D82}" srcOrd="0" destOrd="0" parTransId="{24855049-2BFC-488A-9D36-F20ABBD50C30}" sibTransId="{FB2F9488-0320-4E8F-9A7F-EF3F32997CEE}"/>
    <dgm:cxn modelId="{C74D2D6E-741F-44F5-85FE-73CC10CFBB73}" srcId="{EA181767-973B-4DC3-8E37-3C721F0FF651}" destId="{3F601B6F-9598-4909-84A4-5B7073A0C2A3}" srcOrd="1" destOrd="0" parTransId="{37B1688C-3761-46A3-A993-D6AA994344A4}" sibTransId="{2B87083C-838A-4B63-B42E-A4680774BA22}"/>
    <dgm:cxn modelId="{EC23E14A-1310-4721-92D8-C11A9041DB53}" srcId="{EEA2138B-4523-438E-9D7F-1B26D1F2158C}" destId="{FDE21474-A12E-473B-A985-C0AB618FD00F}" srcOrd="0" destOrd="0" parTransId="{0FD07ADE-92FF-4A07-87CA-0C0814E2F366}" sibTransId="{5BAE4FFD-2477-44AA-9426-3584F5CD53E7}"/>
    <dgm:cxn modelId="{5CE62F24-D1D7-423A-914B-B11CA0070506}" srcId="{EEA2138B-4523-438E-9D7F-1B26D1F2158C}" destId="{309841F1-B3C7-4333-96C6-3CE0837919C5}" srcOrd="1" destOrd="0" parTransId="{8E5AC5DC-1AA6-4F0E-9C58-C679CCBC1CC3}" sibTransId="{3AE774CA-5C19-46D9-94DE-C625451C863D}"/>
    <dgm:cxn modelId="{7597BEA2-E02B-46DD-B8F8-BE449E5E9B9A}" type="presOf" srcId="{3F601B6F-9598-4909-84A4-5B7073A0C2A3}" destId="{FBF737E7-7680-4111-9D12-97ABE748F055}" srcOrd="0" destOrd="1" presId="urn:microsoft.com/office/officeart/2005/8/layout/hList1"/>
    <dgm:cxn modelId="{49C38BD7-10C9-40A3-809F-6B9665EDA2F1}" type="presOf" srcId="{78F49380-91A1-4F2B-A7C6-7963F33A6FE7}" destId="{74FF82FA-774F-4B11-B99F-4BC5BC6EC0F8}" srcOrd="0" destOrd="1" presId="urn:microsoft.com/office/officeart/2005/8/layout/hList1"/>
    <dgm:cxn modelId="{51A55B7F-4E83-45D0-9006-EDD2C0ECCED9}" srcId="{EEA2138B-4523-438E-9D7F-1B26D1F2158C}" destId="{EA181767-973B-4DC3-8E37-3C721F0FF651}" srcOrd="2" destOrd="0" parTransId="{142AFF2F-D8DE-416E-84C1-A98A8D6E5E60}" sibTransId="{1913A567-35F9-4D2B-B6E6-62B454BF508F}"/>
    <dgm:cxn modelId="{EC415313-650F-4DEE-8746-7D803BC26013}" srcId="{EA181767-973B-4DC3-8E37-3C721F0FF651}" destId="{7BCCC0D7-4F05-4172-BB91-921B1E613225}" srcOrd="2" destOrd="0" parTransId="{32D0F705-C905-4E59-802C-4E6AE5516CD6}" sibTransId="{450A934A-0AA0-4BE4-823F-AB73D6558DA2}"/>
    <dgm:cxn modelId="{D6062187-2C0E-4D40-8CFE-6CA5289FC1D2}" type="presOf" srcId="{7BCCC0D7-4F05-4172-BB91-921B1E613225}" destId="{FBF737E7-7680-4111-9D12-97ABE748F055}" srcOrd="0" destOrd="2" presId="urn:microsoft.com/office/officeart/2005/8/layout/hList1"/>
    <dgm:cxn modelId="{6CB5BB8A-BA25-47A1-93A1-54F06EBFEF1D}" type="presOf" srcId="{EA181767-973B-4DC3-8E37-3C721F0FF651}" destId="{84F55B00-765B-4527-BA23-97F1C3C86DFA}" srcOrd="0" destOrd="0" presId="urn:microsoft.com/office/officeart/2005/8/layout/hList1"/>
    <dgm:cxn modelId="{A8577E83-B88D-4008-96C6-C9E522CDF4A1}" srcId="{FDE21474-A12E-473B-A985-C0AB618FD00F}" destId="{F5EEE847-0F46-493F-8B27-DDC1FBC24102}" srcOrd="0" destOrd="0" parTransId="{D99ADEEF-F2A0-4210-AF34-B90C745CBBB1}" sibTransId="{A5E0F82A-073D-400F-8270-0D6A15016880}"/>
    <dgm:cxn modelId="{1DB59A0F-2749-4260-85DD-7E0662BB2490}" type="presOf" srcId="{FDE21474-A12E-473B-A985-C0AB618FD00F}" destId="{864EE526-0F77-43AA-880A-D07A82986E3C}" srcOrd="0" destOrd="0" presId="urn:microsoft.com/office/officeart/2005/8/layout/hList1"/>
    <dgm:cxn modelId="{E94D5469-E03B-4647-B150-267C23CD281E}" type="presOf" srcId="{EEA2138B-4523-438E-9D7F-1B26D1F2158C}" destId="{750D1B32-B9DD-43AF-A391-573BE21FD187}" srcOrd="0" destOrd="0" presId="urn:microsoft.com/office/officeart/2005/8/layout/hList1"/>
    <dgm:cxn modelId="{FC900E9E-D4E8-4A44-AE25-C3C8E253B26A}" type="presOf" srcId="{F5EEE847-0F46-493F-8B27-DDC1FBC24102}" destId="{74FF82FA-774F-4B11-B99F-4BC5BC6EC0F8}" srcOrd="0" destOrd="0" presId="urn:microsoft.com/office/officeart/2005/8/layout/hList1"/>
    <dgm:cxn modelId="{B55439E1-FB76-4312-B5BF-3FDECE52A689}" type="presOf" srcId="{309841F1-B3C7-4333-96C6-3CE0837919C5}" destId="{C66ECB80-0BD4-4C84-AC0E-9544EA6A9799}" srcOrd="0" destOrd="0" presId="urn:microsoft.com/office/officeart/2005/8/layout/hList1"/>
    <dgm:cxn modelId="{90279D0D-D5EB-44EC-B469-F57DC37282E2}" type="presOf" srcId="{B9FA2E5C-ACB8-46D3-B458-6C8BB088C0E1}" destId="{FBF737E7-7680-4111-9D12-97ABE748F055}" srcOrd="0" destOrd="0" presId="urn:microsoft.com/office/officeart/2005/8/layout/hList1"/>
    <dgm:cxn modelId="{239F0E7F-CD99-4B75-98A3-5BAF41FC5819}" type="presOf" srcId="{67CDE4D5-4071-41F4-8308-CF5CD19F3D82}" destId="{7341F164-E49C-45B1-BEC6-F4043D1288F0}" srcOrd="0" destOrd="0" presId="urn:microsoft.com/office/officeart/2005/8/layout/hList1"/>
    <dgm:cxn modelId="{1BF53E0D-63AC-4A80-BC05-67AF6649C144}" type="presParOf" srcId="{750D1B32-B9DD-43AF-A391-573BE21FD187}" destId="{D4E68551-F670-43E0-9283-8528BD83B0CC}" srcOrd="0" destOrd="0" presId="urn:microsoft.com/office/officeart/2005/8/layout/hList1"/>
    <dgm:cxn modelId="{F761D7C8-8665-4933-9388-F5A5C016D2DB}" type="presParOf" srcId="{D4E68551-F670-43E0-9283-8528BD83B0CC}" destId="{864EE526-0F77-43AA-880A-D07A82986E3C}" srcOrd="0" destOrd="0" presId="urn:microsoft.com/office/officeart/2005/8/layout/hList1"/>
    <dgm:cxn modelId="{4203436A-7E29-4619-BAA1-4A5DF04362F7}" type="presParOf" srcId="{D4E68551-F670-43E0-9283-8528BD83B0CC}" destId="{74FF82FA-774F-4B11-B99F-4BC5BC6EC0F8}" srcOrd="1" destOrd="0" presId="urn:microsoft.com/office/officeart/2005/8/layout/hList1"/>
    <dgm:cxn modelId="{00DD8BC1-8737-4AF9-9662-B9DCD5468E5A}" type="presParOf" srcId="{750D1B32-B9DD-43AF-A391-573BE21FD187}" destId="{C576A23D-8C24-41F5-8485-042AA38DA1F6}" srcOrd="1" destOrd="0" presId="urn:microsoft.com/office/officeart/2005/8/layout/hList1"/>
    <dgm:cxn modelId="{71AFEC15-1EF5-42E6-B099-60791324E3EA}" type="presParOf" srcId="{750D1B32-B9DD-43AF-A391-573BE21FD187}" destId="{91C85998-A34F-40DC-8076-C2D0CAC05565}" srcOrd="2" destOrd="0" presId="urn:microsoft.com/office/officeart/2005/8/layout/hList1"/>
    <dgm:cxn modelId="{FEF7FA4C-FFBB-4E47-AE65-B3404FEF5B73}" type="presParOf" srcId="{91C85998-A34F-40DC-8076-C2D0CAC05565}" destId="{C66ECB80-0BD4-4C84-AC0E-9544EA6A9799}" srcOrd="0" destOrd="0" presId="urn:microsoft.com/office/officeart/2005/8/layout/hList1"/>
    <dgm:cxn modelId="{E32B3965-409C-4C4A-AA5E-BE0FBDE83777}" type="presParOf" srcId="{91C85998-A34F-40DC-8076-C2D0CAC05565}" destId="{7341F164-E49C-45B1-BEC6-F4043D1288F0}" srcOrd="1" destOrd="0" presId="urn:microsoft.com/office/officeart/2005/8/layout/hList1"/>
    <dgm:cxn modelId="{0CF21B60-E834-4C06-B2E0-62779B508274}" type="presParOf" srcId="{750D1B32-B9DD-43AF-A391-573BE21FD187}" destId="{10C27CE1-9256-4669-94FF-316FA7C00F56}" srcOrd="3" destOrd="0" presId="urn:microsoft.com/office/officeart/2005/8/layout/hList1"/>
    <dgm:cxn modelId="{AD3C7A05-AFE4-4D94-8845-DDC626D202A1}" type="presParOf" srcId="{750D1B32-B9DD-43AF-A391-573BE21FD187}" destId="{E4690328-367D-4B24-A2C3-F032E13D1CC6}" srcOrd="4" destOrd="0" presId="urn:microsoft.com/office/officeart/2005/8/layout/hList1"/>
    <dgm:cxn modelId="{5D2F8C4A-219E-4551-B0A7-1D0491C6CB00}" type="presParOf" srcId="{E4690328-367D-4B24-A2C3-F032E13D1CC6}" destId="{84F55B00-765B-4527-BA23-97F1C3C86DFA}" srcOrd="0" destOrd="0" presId="urn:microsoft.com/office/officeart/2005/8/layout/hList1"/>
    <dgm:cxn modelId="{D027111B-95B7-437B-8760-37C0550BE9AC}" type="presParOf" srcId="{E4690328-367D-4B24-A2C3-F032E13D1CC6}" destId="{FBF737E7-7680-4111-9D12-97ABE748F055}" srcOrd="1" destOrd="0" presId="urn:microsoft.com/office/officeart/2005/8/layout/h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5C62409-8FE9-4EC8-AA8C-F1BC30AB3CF7}"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A0A024A2-D47C-40F2-93A5-FC4233F2B0C2}">
      <dgm:prSet/>
      <dgm:spPr/>
      <dgm:t>
        <a:bodyPr/>
        <a:lstStyle/>
        <a:p>
          <a:pPr rtl="0"/>
          <a:r>
            <a:rPr lang="en-US" dirty="0" smtClean="0"/>
            <a:t>This is a mixture of glycerol and water into a stiff jelly by adding gelatin.</a:t>
          </a:r>
          <a:endParaRPr lang="en-US" dirty="0"/>
        </a:p>
      </dgm:t>
    </dgm:pt>
    <dgm:pt modelId="{DD44DB1A-5094-4512-80CC-26DB5BC78EF8}" type="parTrans" cxnId="{5D0FA34E-44D3-4814-B31B-0DD1DB4FDC61}">
      <dgm:prSet/>
      <dgm:spPr/>
      <dgm:t>
        <a:bodyPr/>
        <a:lstStyle/>
        <a:p>
          <a:endParaRPr lang="en-US"/>
        </a:p>
      </dgm:t>
    </dgm:pt>
    <dgm:pt modelId="{B806EFE8-A43C-4F78-98FC-016424C158DF}" type="sibTrans" cxnId="{5D0FA34E-44D3-4814-B31B-0DD1DB4FDC61}">
      <dgm:prSet/>
      <dgm:spPr/>
      <dgm:t>
        <a:bodyPr/>
        <a:lstStyle/>
        <a:p>
          <a:endParaRPr lang="en-US"/>
        </a:p>
      </dgm:t>
    </dgm:pt>
    <dgm:pt modelId="{C938DD89-9D34-425A-A3C2-F54FE0E1D933}">
      <dgm:prSet/>
      <dgm:spPr/>
      <dgm:t>
        <a:bodyPr/>
        <a:lstStyle/>
        <a:p>
          <a:pPr rtl="0"/>
          <a:r>
            <a:rPr lang="en-US" smtClean="0"/>
            <a:t>It is used for making jellies, suppositories and pessaries and its proportion is changed according to its intended purpose.</a:t>
          </a:r>
          <a:endParaRPr lang="en-US"/>
        </a:p>
      </dgm:t>
    </dgm:pt>
    <dgm:pt modelId="{38600F36-EBC3-45BD-915D-6E4C7AB19219}" type="parTrans" cxnId="{D4E02B75-5E77-4754-883D-BC0F670E8D62}">
      <dgm:prSet/>
      <dgm:spPr/>
      <dgm:t>
        <a:bodyPr/>
        <a:lstStyle/>
        <a:p>
          <a:endParaRPr lang="en-US"/>
        </a:p>
      </dgm:t>
    </dgm:pt>
    <dgm:pt modelId="{D7B56771-0085-4B4C-807E-5DE71CF08AB7}" type="sibTrans" cxnId="{D4E02B75-5E77-4754-883D-BC0F670E8D62}">
      <dgm:prSet/>
      <dgm:spPr/>
      <dgm:t>
        <a:bodyPr/>
        <a:lstStyle/>
        <a:p>
          <a:endParaRPr lang="en-US"/>
        </a:p>
      </dgm:t>
    </dgm:pt>
    <dgm:pt modelId="{37573E31-C733-45D7-A3EE-C1A1BDDB17EE}">
      <dgm:prSet/>
      <dgm:spPr/>
      <dgm:t>
        <a:bodyPr/>
        <a:lstStyle/>
        <a:p>
          <a:pPr rtl="0"/>
          <a:r>
            <a:rPr lang="en-US" smtClean="0"/>
            <a:t>Glycero-gelatin dissolves in body secretions and therefore is preferable to a fatty base for administering antiseptics.</a:t>
          </a:r>
          <a:endParaRPr lang="en-US"/>
        </a:p>
      </dgm:t>
    </dgm:pt>
    <dgm:pt modelId="{52886B5E-7468-4E36-A22B-9CD1F2AEDCDD}" type="parTrans" cxnId="{5BE7D333-0E08-49CF-98C9-1F0A64B167F9}">
      <dgm:prSet/>
      <dgm:spPr/>
      <dgm:t>
        <a:bodyPr/>
        <a:lstStyle/>
        <a:p>
          <a:endParaRPr lang="en-US"/>
        </a:p>
      </dgm:t>
    </dgm:pt>
    <dgm:pt modelId="{4864E225-B038-4E2E-B444-A923E670FC17}" type="sibTrans" cxnId="{5BE7D333-0E08-49CF-98C9-1F0A64B167F9}">
      <dgm:prSet/>
      <dgm:spPr/>
      <dgm:t>
        <a:bodyPr/>
        <a:lstStyle/>
        <a:p>
          <a:endParaRPr lang="en-US"/>
        </a:p>
      </dgm:t>
    </dgm:pt>
    <dgm:pt modelId="{56958A91-8A4B-4EE0-B5D2-96CFC723F45F}">
      <dgm:prSet/>
      <dgm:spPr/>
      <dgm:t>
        <a:bodyPr/>
        <a:lstStyle/>
        <a:p>
          <a:pPr rtl="0"/>
          <a:r>
            <a:rPr lang="en-US" smtClean="0"/>
            <a:t>Since, solution is slow, drug release is more prolonged than from fatty base.</a:t>
          </a:r>
          <a:endParaRPr lang="en-US"/>
        </a:p>
      </dgm:t>
    </dgm:pt>
    <dgm:pt modelId="{2E33F123-58C5-4D5D-9A26-66602F4A369E}" type="parTrans" cxnId="{D5B54B23-6D10-4AC9-8315-58D692A35CAA}">
      <dgm:prSet/>
      <dgm:spPr/>
      <dgm:t>
        <a:bodyPr/>
        <a:lstStyle/>
        <a:p>
          <a:endParaRPr lang="en-US"/>
        </a:p>
      </dgm:t>
    </dgm:pt>
    <dgm:pt modelId="{0533E4D3-9993-41EB-AC44-D26D5BA142C4}" type="sibTrans" cxnId="{D5B54B23-6D10-4AC9-8315-58D692A35CAA}">
      <dgm:prSet/>
      <dgm:spPr/>
      <dgm:t>
        <a:bodyPr/>
        <a:lstStyle/>
        <a:p>
          <a:endParaRPr lang="en-US"/>
        </a:p>
      </dgm:t>
    </dgm:pt>
    <dgm:pt modelId="{53079129-2289-4C4B-B474-B96A44C57391}">
      <dgm:prSet/>
      <dgm:spPr/>
      <dgm:t>
        <a:bodyPr/>
        <a:lstStyle/>
        <a:p>
          <a:pPr rtl="0"/>
          <a:r>
            <a:rPr lang="en-US" smtClean="0"/>
            <a:t>At present the B.P allows a maximum disintegration time of 1 hr. for Glycerol Suppositories B.P made with gelatin of B.P standard.</a:t>
          </a:r>
          <a:endParaRPr lang="en-US"/>
        </a:p>
      </dgm:t>
    </dgm:pt>
    <dgm:pt modelId="{8DB764D4-74E3-4329-9E23-4327B5742F49}" type="parTrans" cxnId="{F3ABA8AF-3C97-40D5-B7A0-22A792A51CE6}">
      <dgm:prSet/>
      <dgm:spPr/>
      <dgm:t>
        <a:bodyPr/>
        <a:lstStyle/>
        <a:p>
          <a:endParaRPr lang="en-US"/>
        </a:p>
      </dgm:t>
    </dgm:pt>
    <dgm:pt modelId="{8A691DD8-6020-4497-ABA3-B480BAEED80C}" type="sibTrans" cxnId="{F3ABA8AF-3C97-40D5-B7A0-22A792A51CE6}">
      <dgm:prSet/>
      <dgm:spPr/>
      <dgm:t>
        <a:bodyPr/>
        <a:lstStyle/>
        <a:p>
          <a:endParaRPr lang="en-US"/>
        </a:p>
      </dgm:t>
    </dgm:pt>
    <dgm:pt modelId="{95DC9966-8C3F-4CDF-A932-45FDF7012FFB}" type="pres">
      <dgm:prSet presAssocID="{25C62409-8FE9-4EC8-AA8C-F1BC30AB3CF7}" presName="linear" presStyleCnt="0">
        <dgm:presLayoutVars>
          <dgm:animLvl val="lvl"/>
          <dgm:resizeHandles val="exact"/>
        </dgm:presLayoutVars>
      </dgm:prSet>
      <dgm:spPr/>
      <dgm:t>
        <a:bodyPr/>
        <a:lstStyle/>
        <a:p>
          <a:endParaRPr lang="en-US"/>
        </a:p>
      </dgm:t>
    </dgm:pt>
    <dgm:pt modelId="{4215F2DA-36AD-47CC-BA99-221C3F785A75}" type="pres">
      <dgm:prSet presAssocID="{A0A024A2-D47C-40F2-93A5-FC4233F2B0C2}" presName="parentText" presStyleLbl="node1" presStyleIdx="0" presStyleCnt="5">
        <dgm:presLayoutVars>
          <dgm:chMax val="0"/>
          <dgm:bulletEnabled val="1"/>
        </dgm:presLayoutVars>
      </dgm:prSet>
      <dgm:spPr/>
      <dgm:t>
        <a:bodyPr/>
        <a:lstStyle/>
        <a:p>
          <a:endParaRPr lang="en-US"/>
        </a:p>
      </dgm:t>
    </dgm:pt>
    <dgm:pt modelId="{3D8B7FFD-DDBF-4E2C-899C-0C42065E9952}" type="pres">
      <dgm:prSet presAssocID="{B806EFE8-A43C-4F78-98FC-016424C158DF}" presName="spacer" presStyleCnt="0"/>
      <dgm:spPr/>
      <dgm:t>
        <a:bodyPr/>
        <a:lstStyle/>
        <a:p>
          <a:endParaRPr lang="en-IN"/>
        </a:p>
      </dgm:t>
    </dgm:pt>
    <dgm:pt modelId="{ECE96322-5D63-4AE6-B0D6-5EFD3551FE1D}" type="pres">
      <dgm:prSet presAssocID="{C938DD89-9D34-425A-A3C2-F54FE0E1D933}" presName="parentText" presStyleLbl="node1" presStyleIdx="1" presStyleCnt="5">
        <dgm:presLayoutVars>
          <dgm:chMax val="0"/>
          <dgm:bulletEnabled val="1"/>
        </dgm:presLayoutVars>
      </dgm:prSet>
      <dgm:spPr/>
      <dgm:t>
        <a:bodyPr/>
        <a:lstStyle/>
        <a:p>
          <a:endParaRPr lang="en-US"/>
        </a:p>
      </dgm:t>
    </dgm:pt>
    <dgm:pt modelId="{4F565A5B-A645-4C0B-AEF9-734BA80BCA7A}" type="pres">
      <dgm:prSet presAssocID="{D7B56771-0085-4B4C-807E-5DE71CF08AB7}" presName="spacer" presStyleCnt="0"/>
      <dgm:spPr/>
      <dgm:t>
        <a:bodyPr/>
        <a:lstStyle/>
        <a:p>
          <a:endParaRPr lang="en-IN"/>
        </a:p>
      </dgm:t>
    </dgm:pt>
    <dgm:pt modelId="{8E67E182-4A8F-4EFB-9C31-167F3BB82C0A}" type="pres">
      <dgm:prSet presAssocID="{37573E31-C733-45D7-A3EE-C1A1BDDB17EE}" presName="parentText" presStyleLbl="node1" presStyleIdx="2" presStyleCnt="5">
        <dgm:presLayoutVars>
          <dgm:chMax val="0"/>
          <dgm:bulletEnabled val="1"/>
        </dgm:presLayoutVars>
      </dgm:prSet>
      <dgm:spPr/>
      <dgm:t>
        <a:bodyPr/>
        <a:lstStyle/>
        <a:p>
          <a:endParaRPr lang="en-US"/>
        </a:p>
      </dgm:t>
    </dgm:pt>
    <dgm:pt modelId="{AE0B380E-BEA1-4147-AC48-630ED935C10C}" type="pres">
      <dgm:prSet presAssocID="{4864E225-B038-4E2E-B444-A923E670FC17}" presName="spacer" presStyleCnt="0"/>
      <dgm:spPr/>
      <dgm:t>
        <a:bodyPr/>
        <a:lstStyle/>
        <a:p>
          <a:endParaRPr lang="en-IN"/>
        </a:p>
      </dgm:t>
    </dgm:pt>
    <dgm:pt modelId="{979D4C26-B9C6-4270-B2F0-E7C34BB8C3CB}" type="pres">
      <dgm:prSet presAssocID="{56958A91-8A4B-4EE0-B5D2-96CFC723F45F}" presName="parentText" presStyleLbl="node1" presStyleIdx="3" presStyleCnt="5">
        <dgm:presLayoutVars>
          <dgm:chMax val="0"/>
          <dgm:bulletEnabled val="1"/>
        </dgm:presLayoutVars>
      </dgm:prSet>
      <dgm:spPr/>
      <dgm:t>
        <a:bodyPr/>
        <a:lstStyle/>
        <a:p>
          <a:endParaRPr lang="en-US"/>
        </a:p>
      </dgm:t>
    </dgm:pt>
    <dgm:pt modelId="{9CC4DD40-50B2-48EF-BBD3-CFA3784601F9}" type="pres">
      <dgm:prSet presAssocID="{0533E4D3-9993-41EB-AC44-D26D5BA142C4}" presName="spacer" presStyleCnt="0"/>
      <dgm:spPr/>
      <dgm:t>
        <a:bodyPr/>
        <a:lstStyle/>
        <a:p>
          <a:endParaRPr lang="en-IN"/>
        </a:p>
      </dgm:t>
    </dgm:pt>
    <dgm:pt modelId="{ABC8CF59-7D32-4D3D-9F2A-971C00D3C1A2}" type="pres">
      <dgm:prSet presAssocID="{53079129-2289-4C4B-B474-B96A44C57391}" presName="parentText" presStyleLbl="node1" presStyleIdx="4" presStyleCnt="5">
        <dgm:presLayoutVars>
          <dgm:chMax val="0"/>
          <dgm:bulletEnabled val="1"/>
        </dgm:presLayoutVars>
      </dgm:prSet>
      <dgm:spPr/>
      <dgm:t>
        <a:bodyPr/>
        <a:lstStyle/>
        <a:p>
          <a:endParaRPr lang="en-US"/>
        </a:p>
      </dgm:t>
    </dgm:pt>
  </dgm:ptLst>
  <dgm:cxnLst>
    <dgm:cxn modelId="{97EB3656-B15F-401A-B09D-521D389FF618}" type="presOf" srcId="{A0A024A2-D47C-40F2-93A5-FC4233F2B0C2}" destId="{4215F2DA-36AD-47CC-BA99-221C3F785A75}" srcOrd="0" destOrd="0" presId="urn:microsoft.com/office/officeart/2005/8/layout/vList2"/>
    <dgm:cxn modelId="{108089A8-F48E-4522-91A1-09BF5EE1889B}" type="presOf" srcId="{C938DD89-9D34-425A-A3C2-F54FE0E1D933}" destId="{ECE96322-5D63-4AE6-B0D6-5EFD3551FE1D}" srcOrd="0" destOrd="0" presId="urn:microsoft.com/office/officeart/2005/8/layout/vList2"/>
    <dgm:cxn modelId="{D5B54B23-6D10-4AC9-8315-58D692A35CAA}" srcId="{25C62409-8FE9-4EC8-AA8C-F1BC30AB3CF7}" destId="{56958A91-8A4B-4EE0-B5D2-96CFC723F45F}" srcOrd="3" destOrd="0" parTransId="{2E33F123-58C5-4D5D-9A26-66602F4A369E}" sibTransId="{0533E4D3-9993-41EB-AC44-D26D5BA142C4}"/>
    <dgm:cxn modelId="{39122873-9680-43DE-9A09-F1142BC9B804}" type="presOf" srcId="{56958A91-8A4B-4EE0-B5D2-96CFC723F45F}" destId="{979D4C26-B9C6-4270-B2F0-E7C34BB8C3CB}" srcOrd="0" destOrd="0" presId="urn:microsoft.com/office/officeart/2005/8/layout/vList2"/>
    <dgm:cxn modelId="{D4E02B75-5E77-4754-883D-BC0F670E8D62}" srcId="{25C62409-8FE9-4EC8-AA8C-F1BC30AB3CF7}" destId="{C938DD89-9D34-425A-A3C2-F54FE0E1D933}" srcOrd="1" destOrd="0" parTransId="{38600F36-EBC3-45BD-915D-6E4C7AB19219}" sibTransId="{D7B56771-0085-4B4C-807E-5DE71CF08AB7}"/>
    <dgm:cxn modelId="{7016E662-A7FD-4A0F-8BB1-49632BF38475}" type="presOf" srcId="{37573E31-C733-45D7-A3EE-C1A1BDDB17EE}" destId="{8E67E182-4A8F-4EFB-9C31-167F3BB82C0A}" srcOrd="0" destOrd="0" presId="urn:microsoft.com/office/officeart/2005/8/layout/vList2"/>
    <dgm:cxn modelId="{24DE52DF-EF71-43F6-B62D-BE7BD84F9D7B}" type="presOf" srcId="{53079129-2289-4C4B-B474-B96A44C57391}" destId="{ABC8CF59-7D32-4D3D-9F2A-971C00D3C1A2}" srcOrd="0" destOrd="0" presId="urn:microsoft.com/office/officeart/2005/8/layout/vList2"/>
    <dgm:cxn modelId="{AC885A29-4634-4B4E-AC29-111F0A209CA6}" type="presOf" srcId="{25C62409-8FE9-4EC8-AA8C-F1BC30AB3CF7}" destId="{95DC9966-8C3F-4CDF-A932-45FDF7012FFB}" srcOrd="0" destOrd="0" presId="urn:microsoft.com/office/officeart/2005/8/layout/vList2"/>
    <dgm:cxn modelId="{5D0FA34E-44D3-4814-B31B-0DD1DB4FDC61}" srcId="{25C62409-8FE9-4EC8-AA8C-F1BC30AB3CF7}" destId="{A0A024A2-D47C-40F2-93A5-FC4233F2B0C2}" srcOrd="0" destOrd="0" parTransId="{DD44DB1A-5094-4512-80CC-26DB5BC78EF8}" sibTransId="{B806EFE8-A43C-4F78-98FC-016424C158DF}"/>
    <dgm:cxn modelId="{F3ABA8AF-3C97-40D5-B7A0-22A792A51CE6}" srcId="{25C62409-8FE9-4EC8-AA8C-F1BC30AB3CF7}" destId="{53079129-2289-4C4B-B474-B96A44C57391}" srcOrd="4" destOrd="0" parTransId="{8DB764D4-74E3-4329-9E23-4327B5742F49}" sibTransId="{8A691DD8-6020-4497-ABA3-B480BAEED80C}"/>
    <dgm:cxn modelId="{5BE7D333-0E08-49CF-98C9-1F0A64B167F9}" srcId="{25C62409-8FE9-4EC8-AA8C-F1BC30AB3CF7}" destId="{37573E31-C733-45D7-A3EE-C1A1BDDB17EE}" srcOrd="2" destOrd="0" parTransId="{52886B5E-7468-4E36-A22B-9CD1F2AEDCDD}" sibTransId="{4864E225-B038-4E2E-B444-A923E670FC17}"/>
    <dgm:cxn modelId="{E2E95494-828F-4213-A2A6-9262F0318F73}" type="presParOf" srcId="{95DC9966-8C3F-4CDF-A932-45FDF7012FFB}" destId="{4215F2DA-36AD-47CC-BA99-221C3F785A75}" srcOrd="0" destOrd="0" presId="urn:microsoft.com/office/officeart/2005/8/layout/vList2"/>
    <dgm:cxn modelId="{93EAD3D1-E539-41D5-92CD-5DCE3C450FE9}" type="presParOf" srcId="{95DC9966-8C3F-4CDF-A932-45FDF7012FFB}" destId="{3D8B7FFD-DDBF-4E2C-899C-0C42065E9952}" srcOrd="1" destOrd="0" presId="urn:microsoft.com/office/officeart/2005/8/layout/vList2"/>
    <dgm:cxn modelId="{65876FFA-6FB2-4898-83CE-6DA6C8AD9FA0}" type="presParOf" srcId="{95DC9966-8C3F-4CDF-A932-45FDF7012FFB}" destId="{ECE96322-5D63-4AE6-B0D6-5EFD3551FE1D}" srcOrd="2" destOrd="0" presId="urn:microsoft.com/office/officeart/2005/8/layout/vList2"/>
    <dgm:cxn modelId="{274204F2-611E-41ED-A228-E6BA0A1CCA9C}" type="presParOf" srcId="{95DC9966-8C3F-4CDF-A932-45FDF7012FFB}" destId="{4F565A5B-A645-4C0B-AEF9-734BA80BCA7A}" srcOrd="3" destOrd="0" presId="urn:microsoft.com/office/officeart/2005/8/layout/vList2"/>
    <dgm:cxn modelId="{BE752821-C429-46D7-939F-6A59B32019B2}" type="presParOf" srcId="{95DC9966-8C3F-4CDF-A932-45FDF7012FFB}" destId="{8E67E182-4A8F-4EFB-9C31-167F3BB82C0A}" srcOrd="4" destOrd="0" presId="urn:microsoft.com/office/officeart/2005/8/layout/vList2"/>
    <dgm:cxn modelId="{2A0C078E-7E69-4A31-8BAD-D45C74F35DE6}" type="presParOf" srcId="{95DC9966-8C3F-4CDF-A932-45FDF7012FFB}" destId="{AE0B380E-BEA1-4147-AC48-630ED935C10C}" srcOrd="5" destOrd="0" presId="urn:microsoft.com/office/officeart/2005/8/layout/vList2"/>
    <dgm:cxn modelId="{BE39A4BD-E560-402D-8B2B-8BD2E8667B7A}" type="presParOf" srcId="{95DC9966-8C3F-4CDF-A932-45FDF7012FFB}" destId="{979D4C26-B9C6-4270-B2F0-E7C34BB8C3CB}" srcOrd="6" destOrd="0" presId="urn:microsoft.com/office/officeart/2005/8/layout/vList2"/>
    <dgm:cxn modelId="{B3726AC2-17CF-4834-B175-C4DBB2C0D814}" type="presParOf" srcId="{95DC9966-8C3F-4CDF-A932-45FDF7012FFB}" destId="{9CC4DD40-50B2-48EF-BBD3-CFA3784601F9}" srcOrd="7" destOrd="0" presId="urn:microsoft.com/office/officeart/2005/8/layout/vList2"/>
    <dgm:cxn modelId="{D0D5EB8E-F5B0-4D14-AF37-BB0F60376CFB}" type="presParOf" srcId="{95DC9966-8C3F-4CDF-A932-45FDF7012FFB}" destId="{ABC8CF59-7D32-4D3D-9F2A-971C00D3C1A2}" srcOrd="8"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EA17CC5-FD8F-4AE7-A5E9-9A8BFD8C388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B78245A-E75E-4A5F-B023-4D6D75F5D64C}">
      <dgm:prSet phldrT="[Text]"/>
      <dgm:spPr/>
      <dgm:t>
        <a:bodyPr/>
        <a:lstStyle/>
        <a:p>
          <a:r>
            <a:rPr lang="en-US" dirty="0" smtClean="0"/>
            <a:t>Disadvantages of </a:t>
          </a:r>
          <a:r>
            <a:rPr lang="en-US" dirty="0" err="1" smtClean="0"/>
            <a:t>glycero</a:t>
          </a:r>
          <a:r>
            <a:rPr lang="en-US" dirty="0" smtClean="0"/>
            <a:t>-gelatin base</a:t>
          </a:r>
          <a:endParaRPr lang="en-US" dirty="0"/>
        </a:p>
      </dgm:t>
    </dgm:pt>
    <dgm:pt modelId="{6FB699ED-CC9B-438A-980E-43D8127EFA89}" type="parTrans" cxnId="{6D26DA49-EAFD-41A8-977F-406492FE6A53}">
      <dgm:prSet/>
      <dgm:spPr/>
      <dgm:t>
        <a:bodyPr/>
        <a:lstStyle/>
        <a:p>
          <a:endParaRPr lang="en-US"/>
        </a:p>
      </dgm:t>
    </dgm:pt>
    <dgm:pt modelId="{0FAC5602-FA6A-4910-B820-1C6CF87500F2}" type="sibTrans" cxnId="{6D26DA49-EAFD-41A8-977F-406492FE6A53}">
      <dgm:prSet/>
      <dgm:spPr/>
      <dgm:t>
        <a:bodyPr/>
        <a:lstStyle/>
        <a:p>
          <a:endParaRPr lang="en-US"/>
        </a:p>
      </dgm:t>
    </dgm:pt>
    <dgm:pt modelId="{2AC97A6E-9EDC-4103-899D-4C416211FCAC}">
      <dgm:prSet phldrT="[Text]"/>
      <dgm:spPr/>
      <dgm:t>
        <a:bodyPr/>
        <a:lstStyle/>
        <a:p>
          <a:r>
            <a:rPr lang="en-US" dirty="0" smtClean="0">
              <a:latin typeface="Times New Roman" pitchFamily="18" charset="0"/>
              <a:cs typeface="Times New Roman" pitchFamily="18" charset="0"/>
            </a:rPr>
            <a:t>They have a physiological action (used as laxative)</a:t>
          </a:r>
          <a:endParaRPr lang="en-US" dirty="0"/>
        </a:p>
      </dgm:t>
    </dgm:pt>
    <dgm:pt modelId="{7FD50E68-4989-4E6D-99C5-23562BC0F4E0}" type="parTrans" cxnId="{A2513121-4737-4164-8E88-EB5E5C6C503B}">
      <dgm:prSet/>
      <dgm:spPr/>
      <dgm:t>
        <a:bodyPr/>
        <a:lstStyle/>
        <a:p>
          <a:endParaRPr lang="en-US"/>
        </a:p>
      </dgm:t>
    </dgm:pt>
    <dgm:pt modelId="{046C29E8-14F1-4A36-8DB5-53D918422E8B}" type="sibTrans" cxnId="{A2513121-4737-4164-8E88-EB5E5C6C503B}">
      <dgm:prSet/>
      <dgm:spPr/>
      <dgm:t>
        <a:bodyPr/>
        <a:lstStyle/>
        <a:p>
          <a:endParaRPr lang="en-US"/>
        </a:p>
      </dgm:t>
    </dgm:pt>
    <dgm:pt modelId="{20FCD4B8-F67A-4886-89DC-050E23115BDB}">
      <dgm:prSet phldrT="[Text]"/>
      <dgm:spPr/>
      <dgm:t>
        <a:bodyPr/>
        <a:lstStyle/>
        <a:p>
          <a:r>
            <a:rPr lang="en-US" dirty="0" smtClean="0">
              <a:latin typeface="Times New Roman" pitchFamily="18" charset="0"/>
              <a:cs typeface="Times New Roman" pitchFamily="18" charset="0"/>
            </a:rPr>
            <a:t>Gelatin is incompatible with protein precipitants such as tannic acid.</a:t>
          </a:r>
          <a:endParaRPr lang="en-US" dirty="0"/>
        </a:p>
      </dgm:t>
    </dgm:pt>
    <dgm:pt modelId="{99F5786E-E4B2-42BB-ABDF-830D76B74CB2}" type="parTrans" cxnId="{9AD23A33-7130-490B-9B25-80C22C35B278}">
      <dgm:prSet/>
      <dgm:spPr/>
      <dgm:t>
        <a:bodyPr/>
        <a:lstStyle/>
        <a:p>
          <a:endParaRPr lang="en-US"/>
        </a:p>
      </dgm:t>
    </dgm:pt>
    <dgm:pt modelId="{B5462D6B-3870-40E6-B044-2C2B575FD9CE}" type="sibTrans" cxnId="{9AD23A33-7130-490B-9B25-80C22C35B278}">
      <dgm:prSet/>
      <dgm:spPr/>
      <dgm:t>
        <a:bodyPr/>
        <a:lstStyle/>
        <a:p>
          <a:endParaRPr lang="en-US"/>
        </a:p>
      </dgm:t>
    </dgm:pt>
    <dgm:pt modelId="{426ED907-0A20-4EF8-8847-D9475470BF83}">
      <dgm:prSet/>
      <dgm:spPr/>
      <dgm:t>
        <a:bodyPr/>
        <a:lstStyle/>
        <a:p>
          <a:r>
            <a:rPr lang="en-US" dirty="0" smtClean="0">
              <a:latin typeface="Times New Roman" pitchFamily="18" charset="0"/>
              <a:cs typeface="Times New Roman" pitchFamily="18" charset="0"/>
            </a:rPr>
            <a:t>They are more difficult to prepare and handle.</a:t>
          </a:r>
        </a:p>
      </dgm:t>
    </dgm:pt>
    <dgm:pt modelId="{C7369264-5716-492E-B44E-045AC29A62C2}" type="parTrans" cxnId="{E7F44847-CD26-4B0D-87E9-D38E6E5E31EF}">
      <dgm:prSet/>
      <dgm:spPr/>
      <dgm:t>
        <a:bodyPr/>
        <a:lstStyle/>
        <a:p>
          <a:endParaRPr lang="en-US"/>
        </a:p>
      </dgm:t>
    </dgm:pt>
    <dgm:pt modelId="{7BDB9824-3049-4106-936B-D93425FBF22E}" type="sibTrans" cxnId="{E7F44847-CD26-4B0D-87E9-D38E6E5E31EF}">
      <dgm:prSet/>
      <dgm:spPr/>
      <dgm:t>
        <a:bodyPr/>
        <a:lstStyle/>
        <a:p>
          <a:endParaRPr lang="en-US"/>
        </a:p>
      </dgm:t>
    </dgm:pt>
    <dgm:pt modelId="{51194EA1-7C9B-435C-81E5-24373D867124}">
      <dgm:prSet/>
      <dgm:spPr/>
      <dgm:t>
        <a:bodyPr/>
        <a:lstStyle/>
        <a:p>
          <a:r>
            <a:rPr lang="en-US" dirty="0" smtClean="0">
              <a:latin typeface="Times New Roman" pitchFamily="18" charset="0"/>
              <a:cs typeface="Times New Roman" pitchFamily="18" charset="0"/>
            </a:rPr>
            <a:t>Their solution time depends on the content and quality and gelatin and the age of the base.</a:t>
          </a:r>
        </a:p>
      </dgm:t>
    </dgm:pt>
    <dgm:pt modelId="{D4114593-6892-4E50-A165-364B007C0C61}" type="parTrans" cxnId="{F274B575-E4DB-46A2-9946-D605796D4F7A}">
      <dgm:prSet/>
      <dgm:spPr/>
      <dgm:t>
        <a:bodyPr/>
        <a:lstStyle/>
        <a:p>
          <a:endParaRPr lang="en-US"/>
        </a:p>
      </dgm:t>
    </dgm:pt>
    <dgm:pt modelId="{8A253F1C-CCE5-4F92-A780-5811A80BA0B2}" type="sibTrans" cxnId="{F274B575-E4DB-46A2-9946-D605796D4F7A}">
      <dgm:prSet/>
      <dgm:spPr/>
      <dgm:t>
        <a:bodyPr/>
        <a:lstStyle/>
        <a:p>
          <a:endParaRPr lang="en-US"/>
        </a:p>
      </dgm:t>
    </dgm:pt>
    <dgm:pt modelId="{EFC2B116-87FE-48F6-AF49-744C12C0CC41}">
      <dgm:prSet/>
      <dgm:spPr/>
      <dgm:t>
        <a:bodyPr/>
        <a:lstStyle/>
        <a:p>
          <a:r>
            <a:rPr lang="en-US" dirty="0" smtClean="0">
              <a:latin typeface="Times New Roman" pitchFamily="18" charset="0"/>
              <a:cs typeface="Times New Roman" pitchFamily="18" charset="0"/>
            </a:rPr>
            <a:t>They are hygroscopic. So a careful storage is required. It also leads to dehydration of the rectal mucosa with consequent irritation; this is an advantage where a laxative effect is required.</a:t>
          </a:r>
        </a:p>
      </dgm:t>
    </dgm:pt>
    <dgm:pt modelId="{4CCA4CF2-12C5-4799-A2C5-F546852ECF21}" type="parTrans" cxnId="{CC563A98-FBA1-4461-96DD-F3D9476D667C}">
      <dgm:prSet/>
      <dgm:spPr/>
      <dgm:t>
        <a:bodyPr/>
        <a:lstStyle/>
        <a:p>
          <a:endParaRPr lang="en-US"/>
        </a:p>
      </dgm:t>
    </dgm:pt>
    <dgm:pt modelId="{33B26EAA-0422-4F03-9D27-D0F945B4D350}" type="sibTrans" cxnId="{CC563A98-FBA1-4461-96DD-F3D9476D667C}">
      <dgm:prSet/>
      <dgm:spPr/>
      <dgm:t>
        <a:bodyPr/>
        <a:lstStyle/>
        <a:p>
          <a:endParaRPr lang="en-US"/>
        </a:p>
      </dgm:t>
    </dgm:pt>
    <dgm:pt modelId="{8CCA079A-C14D-42BE-A06A-82CD9D931C40}" type="pres">
      <dgm:prSet presAssocID="{FEA17CC5-FD8F-4AE7-A5E9-9A8BFD8C388A}" presName="vert0" presStyleCnt="0">
        <dgm:presLayoutVars>
          <dgm:dir/>
          <dgm:animOne val="branch"/>
          <dgm:animLvl val="lvl"/>
        </dgm:presLayoutVars>
      </dgm:prSet>
      <dgm:spPr/>
      <dgm:t>
        <a:bodyPr/>
        <a:lstStyle/>
        <a:p>
          <a:endParaRPr lang="en-US"/>
        </a:p>
      </dgm:t>
    </dgm:pt>
    <dgm:pt modelId="{1A09B6EA-B7ED-44B7-B2EA-88554A300156}" type="pres">
      <dgm:prSet presAssocID="{EB78245A-E75E-4A5F-B023-4D6D75F5D64C}" presName="thickLine" presStyleLbl="alignNode1" presStyleIdx="0" presStyleCnt="1"/>
      <dgm:spPr/>
    </dgm:pt>
    <dgm:pt modelId="{C82DB8EE-9B7F-4952-A163-1F1987DCE833}" type="pres">
      <dgm:prSet presAssocID="{EB78245A-E75E-4A5F-B023-4D6D75F5D64C}" presName="horz1" presStyleCnt="0"/>
      <dgm:spPr/>
    </dgm:pt>
    <dgm:pt modelId="{4C4A5B45-54F2-4980-842F-CF7C558CCDB3}" type="pres">
      <dgm:prSet presAssocID="{EB78245A-E75E-4A5F-B023-4D6D75F5D64C}" presName="tx1" presStyleLbl="revTx" presStyleIdx="0" presStyleCnt="6"/>
      <dgm:spPr/>
      <dgm:t>
        <a:bodyPr/>
        <a:lstStyle/>
        <a:p>
          <a:endParaRPr lang="en-US"/>
        </a:p>
      </dgm:t>
    </dgm:pt>
    <dgm:pt modelId="{3BF7642F-799B-425D-A13F-871B1D566E49}" type="pres">
      <dgm:prSet presAssocID="{EB78245A-E75E-4A5F-B023-4D6D75F5D64C}" presName="vert1" presStyleCnt="0"/>
      <dgm:spPr/>
    </dgm:pt>
    <dgm:pt modelId="{EC31CF73-118D-4FB8-BFD9-8B4E5C587889}" type="pres">
      <dgm:prSet presAssocID="{2AC97A6E-9EDC-4103-899D-4C416211FCAC}" presName="vertSpace2a" presStyleCnt="0"/>
      <dgm:spPr/>
    </dgm:pt>
    <dgm:pt modelId="{D4EC9647-57A3-441F-BB5E-C72DD5E4166A}" type="pres">
      <dgm:prSet presAssocID="{2AC97A6E-9EDC-4103-899D-4C416211FCAC}" presName="horz2" presStyleCnt="0"/>
      <dgm:spPr/>
    </dgm:pt>
    <dgm:pt modelId="{40DF116E-71AC-4F98-92D6-5E28F6C083CD}" type="pres">
      <dgm:prSet presAssocID="{2AC97A6E-9EDC-4103-899D-4C416211FCAC}" presName="horzSpace2" presStyleCnt="0"/>
      <dgm:spPr/>
    </dgm:pt>
    <dgm:pt modelId="{F0D590C3-9DA8-4BAB-ADAC-EC55AA840F04}" type="pres">
      <dgm:prSet presAssocID="{2AC97A6E-9EDC-4103-899D-4C416211FCAC}" presName="tx2" presStyleLbl="revTx" presStyleIdx="1" presStyleCnt="6"/>
      <dgm:spPr/>
      <dgm:t>
        <a:bodyPr/>
        <a:lstStyle/>
        <a:p>
          <a:endParaRPr lang="en-US"/>
        </a:p>
      </dgm:t>
    </dgm:pt>
    <dgm:pt modelId="{F0B2B959-6FBA-473B-9328-784F50CC4BD4}" type="pres">
      <dgm:prSet presAssocID="{2AC97A6E-9EDC-4103-899D-4C416211FCAC}" presName="vert2" presStyleCnt="0"/>
      <dgm:spPr/>
    </dgm:pt>
    <dgm:pt modelId="{561EB9A8-5AB3-478D-A8CA-124736C20C28}" type="pres">
      <dgm:prSet presAssocID="{2AC97A6E-9EDC-4103-899D-4C416211FCAC}" presName="thinLine2b" presStyleLbl="callout" presStyleIdx="0" presStyleCnt="5"/>
      <dgm:spPr/>
    </dgm:pt>
    <dgm:pt modelId="{CEC722BC-746F-48C4-84BD-62A7A8FD5FEC}" type="pres">
      <dgm:prSet presAssocID="{2AC97A6E-9EDC-4103-899D-4C416211FCAC}" presName="vertSpace2b" presStyleCnt="0"/>
      <dgm:spPr/>
    </dgm:pt>
    <dgm:pt modelId="{70DDDCD7-D180-4DEC-B4D1-734617063BF5}" type="pres">
      <dgm:prSet presAssocID="{426ED907-0A20-4EF8-8847-D9475470BF83}" presName="horz2" presStyleCnt="0"/>
      <dgm:spPr/>
    </dgm:pt>
    <dgm:pt modelId="{1C59BA2A-2669-49F2-9B39-C69155278722}" type="pres">
      <dgm:prSet presAssocID="{426ED907-0A20-4EF8-8847-D9475470BF83}" presName="horzSpace2" presStyleCnt="0"/>
      <dgm:spPr/>
    </dgm:pt>
    <dgm:pt modelId="{F18D6625-424F-49F9-B158-FEC361B8BFE1}" type="pres">
      <dgm:prSet presAssocID="{426ED907-0A20-4EF8-8847-D9475470BF83}" presName="tx2" presStyleLbl="revTx" presStyleIdx="2" presStyleCnt="6"/>
      <dgm:spPr/>
      <dgm:t>
        <a:bodyPr/>
        <a:lstStyle/>
        <a:p>
          <a:endParaRPr lang="en-US"/>
        </a:p>
      </dgm:t>
    </dgm:pt>
    <dgm:pt modelId="{1C6430DB-93E3-45CC-BF2B-9C2F569925C1}" type="pres">
      <dgm:prSet presAssocID="{426ED907-0A20-4EF8-8847-D9475470BF83}" presName="vert2" presStyleCnt="0"/>
      <dgm:spPr/>
    </dgm:pt>
    <dgm:pt modelId="{27B38699-A471-4099-9B49-B267FE30240E}" type="pres">
      <dgm:prSet presAssocID="{426ED907-0A20-4EF8-8847-D9475470BF83}" presName="thinLine2b" presStyleLbl="callout" presStyleIdx="1" presStyleCnt="5"/>
      <dgm:spPr/>
    </dgm:pt>
    <dgm:pt modelId="{46E28AE3-6592-477C-9A1A-9F20BA400819}" type="pres">
      <dgm:prSet presAssocID="{426ED907-0A20-4EF8-8847-D9475470BF83}" presName="vertSpace2b" presStyleCnt="0"/>
      <dgm:spPr/>
    </dgm:pt>
    <dgm:pt modelId="{C17CB854-6F5B-4B2E-BBE3-2D67E87FF5C6}" type="pres">
      <dgm:prSet presAssocID="{51194EA1-7C9B-435C-81E5-24373D867124}" presName="horz2" presStyleCnt="0"/>
      <dgm:spPr/>
    </dgm:pt>
    <dgm:pt modelId="{377E68E6-D4B1-4818-AC26-A3B101A1C762}" type="pres">
      <dgm:prSet presAssocID="{51194EA1-7C9B-435C-81E5-24373D867124}" presName="horzSpace2" presStyleCnt="0"/>
      <dgm:spPr/>
    </dgm:pt>
    <dgm:pt modelId="{B4ED49EB-DDCA-4445-9BF4-D7882E22DC75}" type="pres">
      <dgm:prSet presAssocID="{51194EA1-7C9B-435C-81E5-24373D867124}" presName="tx2" presStyleLbl="revTx" presStyleIdx="3" presStyleCnt="6"/>
      <dgm:spPr/>
      <dgm:t>
        <a:bodyPr/>
        <a:lstStyle/>
        <a:p>
          <a:endParaRPr lang="en-US"/>
        </a:p>
      </dgm:t>
    </dgm:pt>
    <dgm:pt modelId="{45605ACC-1126-4967-BF92-80F0B90B0D5E}" type="pres">
      <dgm:prSet presAssocID="{51194EA1-7C9B-435C-81E5-24373D867124}" presName="vert2" presStyleCnt="0"/>
      <dgm:spPr/>
    </dgm:pt>
    <dgm:pt modelId="{353D5D93-01D9-4384-8124-557F44A53420}" type="pres">
      <dgm:prSet presAssocID="{51194EA1-7C9B-435C-81E5-24373D867124}" presName="thinLine2b" presStyleLbl="callout" presStyleIdx="2" presStyleCnt="5"/>
      <dgm:spPr/>
    </dgm:pt>
    <dgm:pt modelId="{58C72988-62AB-4AE2-99CC-EC18BF9F71F4}" type="pres">
      <dgm:prSet presAssocID="{51194EA1-7C9B-435C-81E5-24373D867124}" presName="vertSpace2b" presStyleCnt="0"/>
      <dgm:spPr/>
    </dgm:pt>
    <dgm:pt modelId="{0B7DDF6D-33AC-4313-AE07-58EECD8E32C2}" type="pres">
      <dgm:prSet presAssocID="{EFC2B116-87FE-48F6-AF49-744C12C0CC41}" presName="horz2" presStyleCnt="0"/>
      <dgm:spPr/>
    </dgm:pt>
    <dgm:pt modelId="{D36B311B-8FEC-4126-91DB-C54F0BB557CD}" type="pres">
      <dgm:prSet presAssocID="{EFC2B116-87FE-48F6-AF49-744C12C0CC41}" presName="horzSpace2" presStyleCnt="0"/>
      <dgm:spPr/>
    </dgm:pt>
    <dgm:pt modelId="{B4112A52-04BA-4AEF-BC4D-D332BE42CAB5}" type="pres">
      <dgm:prSet presAssocID="{EFC2B116-87FE-48F6-AF49-744C12C0CC41}" presName="tx2" presStyleLbl="revTx" presStyleIdx="4" presStyleCnt="6"/>
      <dgm:spPr/>
      <dgm:t>
        <a:bodyPr/>
        <a:lstStyle/>
        <a:p>
          <a:endParaRPr lang="en-US"/>
        </a:p>
      </dgm:t>
    </dgm:pt>
    <dgm:pt modelId="{898CDB37-92F6-4B6E-8FDC-2FB50860957A}" type="pres">
      <dgm:prSet presAssocID="{EFC2B116-87FE-48F6-AF49-744C12C0CC41}" presName="vert2" presStyleCnt="0"/>
      <dgm:spPr/>
    </dgm:pt>
    <dgm:pt modelId="{F5D40CF6-C8F3-4B7E-B837-BF1D63510636}" type="pres">
      <dgm:prSet presAssocID="{EFC2B116-87FE-48F6-AF49-744C12C0CC41}" presName="thinLine2b" presStyleLbl="callout" presStyleIdx="3" presStyleCnt="5"/>
      <dgm:spPr/>
    </dgm:pt>
    <dgm:pt modelId="{3CB48B64-D258-4041-8AAA-9B7333AE5EC6}" type="pres">
      <dgm:prSet presAssocID="{EFC2B116-87FE-48F6-AF49-744C12C0CC41}" presName="vertSpace2b" presStyleCnt="0"/>
      <dgm:spPr/>
    </dgm:pt>
    <dgm:pt modelId="{672EF154-7BF2-4A47-B0B2-BB02A3C3BCC0}" type="pres">
      <dgm:prSet presAssocID="{20FCD4B8-F67A-4886-89DC-050E23115BDB}" presName="horz2" presStyleCnt="0"/>
      <dgm:spPr/>
    </dgm:pt>
    <dgm:pt modelId="{5046FE08-A58A-484C-8FFC-1F82408043A8}" type="pres">
      <dgm:prSet presAssocID="{20FCD4B8-F67A-4886-89DC-050E23115BDB}" presName="horzSpace2" presStyleCnt="0"/>
      <dgm:spPr/>
    </dgm:pt>
    <dgm:pt modelId="{0D2113D7-127E-4024-BE0F-A41121A01C3A}" type="pres">
      <dgm:prSet presAssocID="{20FCD4B8-F67A-4886-89DC-050E23115BDB}" presName="tx2" presStyleLbl="revTx" presStyleIdx="5" presStyleCnt="6"/>
      <dgm:spPr/>
      <dgm:t>
        <a:bodyPr/>
        <a:lstStyle/>
        <a:p>
          <a:endParaRPr lang="en-US"/>
        </a:p>
      </dgm:t>
    </dgm:pt>
    <dgm:pt modelId="{4DCB9C43-C6F3-41E9-98DC-FF837806DF3A}" type="pres">
      <dgm:prSet presAssocID="{20FCD4B8-F67A-4886-89DC-050E23115BDB}" presName="vert2" presStyleCnt="0"/>
      <dgm:spPr/>
    </dgm:pt>
    <dgm:pt modelId="{82BCEAD0-1312-49CA-BD1A-DC8D1038B11A}" type="pres">
      <dgm:prSet presAssocID="{20FCD4B8-F67A-4886-89DC-050E23115BDB}" presName="thinLine2b" presStyleLbl="callout" presStyleIdx="4" presStyleCnt="5"/>
      <dgm:spPr/>
    </dgm:pt>
    <dgm:pt modelId="{DB4B7AD2-9FD2-4DB7-BFBD-F9A6463AA55E}" type="pres">
      <dgm:prSet presAssocID="{20FCD4B8-F67A-4886-89DC-050E23115BDB}" presName="vertSpace2b" presStyleCnt="0"/>
      <dgm:spPr/>
    </dgm:pt>
  </dgm:ptLst>
  <dgm:cxnLst>
    <dgm:cxn modelId="{5BBDA269-03C5-4306-8804-EAC42A61E670}" type="presOf" srcId="{51194EA1-7C9B-435C-81E5-24373D867124}" destId="{B4ED49EB-DDCA-4445-9BF4-D7882E22DC75}" srcOrd="0" destOrd="0" presId="urn:microsoft.com/office/officeart/2008/layout/LinedList"/>
    <dgm:cxn modelId="{ADC6D11B-8F3E-4448-9289-D16BB4DB51BB}" type="presOf" srcId="{EFC2B116-87FE-48F6-AF49-744C12C0CC41}" destId="{B4112A52-04BA-4AEF-BC4D-D332BE42CAB5}" srcOrd="0" destOrd="0" presId="urn:microsoft.com/office/officeart/2008/layout/LinedList"/>
    <dgm:cxn modelId="{CC563A98-FBA1-4461-96DD-F3D9476D667C}" srcId="{EB78245A-E75E-4A5F-B023-4D6D75F5D64C}" destId="{EFC2B116-87FE-48F6-AF49-744C12C0CC41}" srcOrd="3" destOrd="0" parTransId="{4CCA4CF2-12C5-4799-A2C5-F546852ECF21}" sibTransId="{33B26EAA-0422-4F03-9D27-D0F945B4D350}"/>
    <dgm:cxn modelId="{F274B575-E4DB-46A2-9946-D605796D4F7A}" srcId="{EB78245A-E75E-4A5F-B023-4D6D75F5D64C}" destId="{51194EA1-7C9B-435C-81E5-24373D867124}" srcOrd="2" destOrd="0" parTransId="{D4114593-6892-4E50-A165-364B007C0C61}" sibTransId="{8A253F1C-CCE5-4F92-A780-5811A80BA0B2}"/>
    <dgm:cxn modelId="{381D3F81-00C6-445A-A72E-06623DD52B53}" type="presOf" srcId="{FEA17CC5-FD8F-4AE7-A5E9-9A8BFD8C388A}" destId="{8CCA079A-C14D-42BE-A06A-82CD9D931C40}" srcOrd="0" destOrd="0" presId="urn:microsoft.com/office/officeart/2008/layout/LinedList"/>
    <dgm:cxn modelId="{6D26DA49-EAFD-41A8-977F-406492FE6A53}" srcId="{FEA17CC5-FD8F-4AE7-A5E9-9A8BFD8C388A}" destId="{EB78245A-E75E-4A5F-B023-4D6D75F5D64C}" srcOrd="0" destOrd="0" parTransId="{6FB699ED-CC9B-438A-980E-43D8127EFA89}" sibTransId="{0FAC5602-FA6A-4910-B820-1C6CF87500F2}"/>
    <dgm:cxn modelId="{A2513121-4737-4164-8E88-EB5E5C6C503B}" srcId="{EB78245A-E75E-4A5F-B023-4D6D75F5D64C}" destId="{2AC97A6E-9EDC-4103-899D-4C416211FCAC}" srcOrd="0" destOrd="0" parTransId="{7FD50E68-4989-4E6D-99C5-23562BC0F4E0}" sibTransId="{046C29E8-14F1-4A36-8DB5-53D918422E8B}"/>
    <dgm:cxn modelId="{9AD23A33-7130-490B-9B25-80C22C35B278}" srcId="{EB78245A-E75E-4A5F-B023-4D6D75F5D64C}" destId="{20FCD4B8-F67A-4886-89DC-050E23115BDB}" srcOrd="4" destOrd="0" parTransId="{99F5786E-E4B2-42BB-ABDF-830D76B74CB2}" sibTransId="{B5462D6B-3870-40E6-B044-2C2B575FD9CE}"/>
    <dgm:cxn modelId="{B6C55941-5530-435A-8C86-D06922A2E9FD}" type="presOf" srcId="{20FCD4B8-F67A-4886-89DC-050E23115BDB}" destId="{0D2113D7-127E-4024-BE0F-A41121A01C3A}" srcOrd="0" destOrd="0" presId="urn:microsoft.com/office/officeart/2008/layout/LinedList"/>
    <dgm:cxn modelId="{68B28462-FACF-4B29-BE1B-396F45B9C508}" type="presOf" srcId="{EB78245A-E75E-4A5F-B023-4D6D75F5D64C}" destId="{4C4A5B45-54F2-4980-842F-CF7C558CCDB3}" srcOrd="0" destOrd="0" presId="urn:microsoft.com/office/officeart/2008/layout/LinedList"/>
    <dgm:cxn modelId="{E7F44847-CD26-4B0D-87E9-D38E6E5E31EF}" srcId="{EB78245A-E75E-4A5F-B023-4D6D75F5D64C}" destId="{426ED907-0A20-4EF8-8847-D9475470BF83}" srcOrd="1" destOrd="0" parTransId="{C7369264-5716-492E-B44E-045AC29A62C2}" sibTransId="{7BDB9824-3049-4106-936B-D93425FBF22E}"/>
    <dgm:cxn modelId="{8FC1E065-B9A2-417F-8826-04CDB481B833}" type="presOf" srcId="{2AC97A6E-9EDC-4103-899D-4C416211FCAC}" destId="{F0D590C3-9DA8-4BAB-ADAC-EC55AA840F04}" srcOrd="0" destOrd="0" presId="urn:microsoft.com/office/officeart/2008/layout/LinedList"/>
    <dgm:cxn modelId="{207190F1-6D1E-456D-85F1-83E9B1E2C3A6}" type="presOf" srcId="{426ED907-0A20-4EF8-8847-D9475470BF83}" destId="{F18D6625-424F-49F9-B158-FEC361B8BFE1}" srcOrd="0" destOrd="0" presId="urn:microsoft.com/office/officeart/2008/layout/LinedList"/>
    <dgm:cxn modelId="{EFFF26F4-DB25-444C-8F36-9B45AFB673D8}" type="presParOf" srcId="{8CCA079A-C14D-42BE-A06A-82CD9D931C40}" destId="{1A09B6EA-B7ED-44B7-B2EA-88554A300156}" srcOrd="0" destOrd="0" presId="urn:microsoft.com/office/officeart/2008/layout/LinedList"/>
    <dgm:cxn modelId="{E7CA3264-6135-4E03-868A-D7DDCEAAEE0A}" type="presParOf" srcId="{8CCA079A-C14D-42BE-A06A-82CD9D931C40}" destId="{C82DB8EE-9B7F-4952-A163-1F1987DCE833}" srcOrd="1" destOrd="0" presId="urn:microsoft.com/office/officeart/2008/layout/LinedList"/>
    <dgm:cxn modelId="{CEBBFE02-83C3-4C83-B4EA-173AA8C0A665}" type="presParOf" srcId="{C82DB8EE-9B7F-4952-A163-1F1987DCE833}" destId="{4C4A5B45-54F2-4980-842F-CF7C558CCDB3}" srcOrd="0" destOrd="0" presId="urn:microsoft.com/office/officeart/2008/layout/LinedList"/>
    <dgm:cxn modelId="{D4B8E24E-A06E-4506-8620-908EF057E283}" type="presParOf" srcId="{C82DB8EE-9B7F-4952-A163-1F1987DCE833}" destId="{3BF7642F-799B-425D-A13F-871B1D566E49}" srcOrd="1" destOrd="0" presId="urn:microsoft.com/office/officeart/2008/layout/LinedList"/>
    <dgm:cxn modelId="{DF83F778-2DB8-4591-ADDF-E74B0EE6D485}" type="presParOf" srcId="{3BF7642F-799B-425D-A13F-871B1D566E49}" destId="{EC31CF73-118D-4FB8-BFD9-8B4E5C587889}" srcOrd="0" destOrd="0" presId="urn:microsoft.com/office/officeart/2008/layout/LinedList"/>
    <dgm:cxn modelId="{8C12597D-E183-48D5-B37D-D58DB722B75B}" type="presParOf" srcId="{3BF7642F-799B-425D-A13F-871B1D566E49}" destId="{D4EC9647-57A3-441F-BB5E-C72DD5E4166A}" srcOrd="1" destOrd="0" presId="urn:microsoft.com/office/officeart/2008/layout/LinedList"/>
    <dgm:cxn modelId="{5D07A21B-3988-4627-B358-D270CA7CDD88}" type="presParOf" srcId="{D4EC9647-57A3-441F-BB5E-C72DD5E4166A}" destId="{40DF116E-71AC-4F98-92D6-5E28F6C083CD}" srcOrd="0" destOrd="0" presId="urn:microsoft.com/office/officeart/2008/layout/LinedList"/>
    <dgm:cxn modelId="{F4BB7EED-5E30-48E7-9495-1D0B57480B23}" type="presParOf" srcId="{D4EC9647-57A3-441F-BB5E-C72DD5E4166A}" destId="{F0D590C3-9DA8-4BAB-ADAC-EC55AA840F04}" srcOrd="1" destOrd="0" presId="urn:microsoft.com/office/officeart/2008/layout/LinedList"/>
    <dgm:cxn modelId="{D782BD05-76A8-42C6-8502-D8E5E51C2153}" type="presParOf" srcId="{D4EC9647-57A3-441F-BB5E-C72DD5E4166A}" destId="{F0B2B959-6FBA-473B-9328-784F50CC4BD4}" srcOrd="2" destOrd="0" presId="urn:microsoft.com/office/officeart/2008/layout/LinedList"/>
    <dgm:cxn modelId="{D137BB4E-301E-4191-B5A1-F9401391EF20}" type="presParOf" srcId="{3BF7642F-799B-425D-A13F-871B1D566E49}" destId="{561EB9A8-5AB3-478D-A8CA-124736C20C28}" srcOrd="2" destOrd="0" presId="urn:microsoft.com/office/officeart/2008/layout/LinedList"/>
    <dgm:cxn modelId="{F97EDEF3-B6A3-4274-A068-A98988746145}" type="presParOf" srcId="{3BF7642F-799B-425D-A13F-871B1D566E49}" destId="{CEC722BC-746F-48C4-84BD-62A7A8FD5FEC}" srcOrd="3" destOrd="0" presId="urn:microsoft.com/office/officeart/2008/layout/LinedList"/>
    <dgm:cxn modelId="{781651A5-09A1-4A0F-B84F-6F87238231C6}" type="presParOf" srcId="{3BF7642F-799B-425D-A13F-871B1D566E49}" destId="{70DDDCD7-D180-4DEC-B4D1-734617063BF5}" srcOrd="4" destOrd="0" presId="urn:microsoft.com/office/officeart/2008/layout/LinedList"/>
    <dgm:cxn modelId="{27A9BC8E-D5C9-4E90-8131-85B1603F7B5B}" type="presParOf" srcId="{70DDDCD7-D180-4DEC-B4D1-734617063BF5}" destId="{1C59BA2A-2669-49F2-9B39-C69155278722}" srcOrd="0" destOrd="0" presId="urn:microsoft.com/office/officeart/2008/layout/LinedList"/>
    <dgm:cxn modelId="{96DC6233-EBD1-4F09-BE4C-5B8BDF02DB88}" type="presParOf" srcId="{70DDDCD7-D180-4DEC-B4D1-734617063BF5}" destId="{F18D6625-424F-49F9-B158-FEC361B8BFE1}" srcOrd="1" destOrd="0" presId="urn:microsoft.com/office/officeart/2008/layout/LinedList"/>
    <dgm:cxn modelId="{5C4F6001-7C5F-45E5-A9FB-1F1D7C30B47A}" type="presParOf" srcId="{70DDDCD7-D180-4DEC-B4D1-734617063BF5}" destId="{1C6430DB-93E3-45CC-BF2B-9C2F569925C1}" srcOrd="2" destOrd="0" presId="urn:microsoft.com/office/officeart/2008/layout/LinedList"/>
    <dgm:cxn modelId="{D0013B6C-D959-47AB-A2BD-849E1B193E57}" type="presParOf" srcId="{3BF7642F-799B-425D-A13F-871B1D566E49}" destId="{27B38699-A471-4099-9B49-B267FE30240E}" srcOrd="5" destOrd="0" presId="urn:microsoft.com/office/officeart/2008/layout/LinedList"/>
    <dgm:cxn modelId="{CFAEB5DF-D215-4445-97DB-07ABF311DED4}" type="presParOf" srcId="{3BF7642F-799B-425D-A13F-871B1D566E49}" destId="{46E28AE3-6592-477C-9A1A-9F20BA400819}" srcOrd="6" destOrd="0" presId="urn:microsoft.com/office/officeart/2008/layout/LinedList"/>
    <dgm:cxn modelId="{35AA38EF-8C1D-4662-ABDB-E6B24C699B89}" type="presParOf" srcId="{3BF7642F-799B-425D-A13F-871B1D566E49}" destId="{C17CB854-6F5B-4B2E-BBE3-2D67E87FF5C6}" srcOrd="7" destOrd="0" presId="urn:microsoft.com/office/officeart/2008/layout/LinedList"/>
    <dgm:cxn modelId="{CACE2B7F-6C9C-4DAB-BC0E-A1B3E25EE1F4}" type="presParOf" srcId="{C17CB854-6F5B-4B2E-BBE3-2D67E87FF5C6}" destId="{377E68E6-D4B1-4818-AC26-A3B101A1C762}" srcOrd="0" destOrd="0" presId="urn:microsoft.com/office/officeart/2008/layout/LinedList"/>
    <dgm:cxn modelId="{C1BCFA7E-7BE9-4C7B-95F4-291475DB469C}" type="presParOf" srcId="{C17CB854-6F5B-4B2E-BBE3-2D67E87FF5C6}" destId="{B4ED49EB-DDCA-4445-9BF4-D7882E22DC75}" srcOrd="1" destOrd="0" presId="urn:microsoft.com/office/officeart/2008/layout/LinedList"/>
    <dgm:cxn modelId="{26D4A996-F0C8-403A-B49B-E7E4612D1B51}" type="presParOf" srcId="{C17CB854-6F5B-4B2E-BBE3-2D67E87FF5C6}" destId="{45605ACC-1126-4967-BF92-80F0B90B0D5E}" srcOrd="2" destOrd="0" presId="urn:microsoft.com/office/officeart/2008/layout/LinedList"/>
    <dgm:cxn modelId="{E92650BE-0125-4132-8A27-9B401D597CC8}" type="presParOf" srcId="{3BF7642F-799B-425D-A13F-871B1D566E49}" destId="{353D5D93-01D9-4384-8124-557F44A53420}" srcOrd="8" destOrd="0" presId="urn:microsoft.com/office/officeart/2008/layout/LinedList"/>
    <dgm:cxn modelId="{952A1A04-C9BE-49FD-8111-6830E1F851E7}" type="presParOf" srcId="{3BF7642F-799B-425D-A13F-871B1D566E49}" destId="{58C72988-62AB-4AE2-99CC-EC18BF9F71F4}" srcOrd="9" destOrd="0" presId="urn:microsoft.com/office/officeart/2008/layout/LinedList"/>
    <dgm:cxn modelId="{FDC7EA6E-F4D5-459C-813E-5F0AD1EF1A25}" type="presParOf" srcId="{3BF7642F-799B-425D-A13F-871B1D566E49}" destId="{0B7DDF6D-33AC-4313-AE07-58EECD8E32C2}" srcOrd="10" destOrd="0" presId="urn:microsoft.com/office/officeart/2008/layout/LinedList"/>
    <dgm:cxn modelId="{5004AD53-3BDB-413F-B510-8540D842BDE7}" type="presParOf" srcId="{0B7DDF6D-33AC-4313-AE07-58EECD8E32C2}" destId="{D36B311B-8FEC-4126-91DB-C54F0BB557CD}" srcOrd="0" destOrd="0" presId="urn:microsoft.com/office/officeart/2008/layout/LinedList"/>
    <dgm:cxn modelId="{35C85AA8-4EBB-4F62-9FCE-E8E55FA3C4BB}" type="presParOf" srcId="{0B7DDF6D-33AC-4313-AE07-58EECD8E32C2}" destId="{B4112A52-04BA-4AEF-BC4D-D332BE42CAB5}" srcOrd="1" destOrd="0" presId="urn:microsoft.com/office/officeart/2008/layout/LinedList"/>
    <dgm:cxn modelId="{B9EB28B9-99AE-42EF-8862-7AEB7840A2DF}" type="presParOf" srcId="{0B7DDF6D-33AC-4313-AE07-58EECD8E32C2}" destId="{898CDB37-92F6-4B6E-8FDC-2FB50860957A}" srcOrd="2" destOrd="0" presId="urn:microsoft.com/office/officeart/2008/layout/LinedList"/>
    <dgm:cxn modelId="{94D38840-95C8-43E3-AB99-4865F2882CAF}" type="presParOf" srcId="{3BF7642F-799B-425D-A13F-871B1D566E49}" destId="{F5D40CF6-C8F3-4B7E-B837-BF1D63510636}" srcOrd="11" destOrd="0" presId="urn:microsoft.com/office/officeart/2008/layout/LinedList"/>
    <dgm:cxn modelId="{157D9F9B-0422-4E88-BB38-82374DCA1F6A}" type="presParOf" srcId="{3BF7642F-799B-425D-A13F-871B1D566E49}" destId="{3CB48B64-D258-4041-8AAA-9B7333AE5EC6}" srcOrd="12" destOrd="0" presId="urn:microsoft.com/office/officeart/2008/layout/LinedList"/>
    <dgm:cxn modelId="{4EC636C7-0BBA-473B-B538-AF19DB942E00}" type="presParOf" srcId="{3BF7642F-799B-425D-A13F-871B1D566E49}" destId="{672EF154-7BF2-4A47-B0B2-BB02A3C3BCC0}" srcOrd="13" destOrd="0" presId="urn:microsoft.com/office/officeart/2008/layout/LinedList"/>
    <dgm:cxn modelId="{4B5D742D-6BBC-4F18-82B7-22CF331C8F59}" type="presParOf" srcId="{672EF154-7BF2-4A47-B0B2-BB02A3C3BCC0}" destId="{5046FE08-A58A-484C-8FFC-1F82408043A8}" srcOrd="0" destOrd="0" presId="urn:microsoft.com/office/officeart/2008/layout/LinedList"/>
    <dgm:cxn modelId="{9BC0C932-FBC1-4C63-B7FF-3588EE223F9C}" type="presParOf" srcId="{672EF154-7BF2-4A47-B0B2-BB02A3C3BCC0}" destId="{0D2113D7-127E-4024-BE0F-A41121A01C3A}" srcOrd="1" destOrd="0" presId="urn:microsoft.com/office/officeart/2008/layout/LinedList"/>
    <dgm:cxn modelId="{7C237942-EFB3-4A4A-8EBB-118DB56638FE}" type="presParOf" srcId="{672EF154-7BF2-4A47-B0B2-BB02A3C3BCC0}" destId="{4DCB9C43-C6F3-41E9-98DC-FF837806DF3A}" srcOrd="2" destOrd="0" presId="urn:microsoft.com/office/officeart/2008/layout/LinedList"/>
    <dgm:cxn modelId="{C0FB8683-AE4F-4D5F-90CA-5E5B1AA581C5}" type="presParOf" srcId="{3BF7642F-799B-425D-A13F-871B1D566E49}" destId="{82BCEAD0-1312-49CA-BD1A-DC8D1038B11A}" srcOrd="14" destOrd="0" presId="urn:microsoft.com/office/officeart/2008/layout/LinedList"/>
    <dgm:cxn modelId="{3DCD7FE8-6413-4AD2-BC0B-D79251570C48}" type="presParOf" srcId="{3BF7642F-799B-425D-A13F-871B1D566E49}" destId="{DB4B7AD2-9FD2-4DB7-BFBD-F9A6463AA55E}" srcOrd="15"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6B917C-5471-4ACE-800B-7C32B6E199BD}" type="doc">
      <dgm:prSet loTypeId="urn:microsoft.com/office/officeart/2005/8/layout/radial5" loCatId="relationship" qsTypeId="urn:microsoft.com/office/officeart/2005/8/quickstyle/simple3" qsCatId="simple" csTypeId="urn:microsoft.com/office/officeart/2005/8/colors/colorful1#2" csCatId="colorful" phldr="1"/>
      <dgm:spPr/>
      <dgm:t>
        <a:bodyPr/>
        <a:lstStyle/>
        <a:p>
          <a:endParaRPr lang="en-US"/>
        </a:p>
      </dgm:t>
    </dgm:pt>
    <dgm:pt modelId="{431D9DF5-8D14-4E73-99AA-14ABC49B44FA}">
      <dgm:prSet phldrT="[Text]" custT="1"/>
      <dgm:spPr/>
      <dgm:t>
        <a:bodyPr/>
        <a:lstStyle/>
        <a:p>
          <a:r>
            <a:rPr lang="en-US" sz="1800" dirty="0" smtClean="0">
              <a:latin typeface="Times New Roman" pitchFamily="18" charset="0"/>
              <a:cs typeface="Times New Roman" pitchFamily="18" charset="0"/>
            </a:rPr>
            <a:t>Advantages</a:t>
          </a:r>
          <a:endParaRPr lang="en-US" sz="1800" dirty="0">
            <a:latin typeface="Times New Roman" pitchFamily="18" charset="0"/>
            <a:cs typeface="Times New Roman" pitchFamily="18" charset="0"/>
          </a:endParaRPr>
        </a:p>
      </dgm:t>
    </dgm:pt>
    <dgm:pt modelId="{8A052CEB-EF35-44B6-8708-87C1AD53EBBE}" type="parTrans" cxnId="{BEE14E4D-71BE-4747-8EFE-58DF0562476C}">
      <dgm:prSet/>
      <dgm:spPr/>
      <dgm:t>
        <a:bodyPr/>
        <a:lstStyle/>
        <a:p>
          <a:endParaRPr lang="en-US"/>
        </a:p>
      </dgm:t>
    </dgm:pt>
    <dgm:pt modelId="{7526FDA0-F870-40CE-B852-CA1F1606B14A}" type="sibTrans" cxnId="{BEE14E4D-71BE-4747-8EFE-58DF0562476C}">
      <dgm:prSet/>
      <dgm:spPr/>
      <dgm:t>
        <a:bodyPr/>
        <a:lstStyle/>
        <a:p>
          <a:endParaRPr lang="en-US"/>
        </a:p>
      </dgm:t>
    </dgm:pt>
    <dgm:pt modelId="{7EB7C701-024D-41C6-8CDE-DCCB4E7BED37}">
      <dgm:prSet phldrT="[Text]" custT="1"/>
      <dgm:spPr/>
      <dgm:t>
        <a:bodyPr/>
        <a:lstStyle/>
        <a:p>
          <a:r>
            <a:rPr lang="en-US" sz="1400" dirty="0" smtClean="0">
              <a:latin typeface="Times New Roman" pitchFamily="18" charset="0"/>
              <a:cs typeface="Times New Roman" pitchFamily="18" charset="0"/>
            </a:rPr>
            <a:t>Oral route not useful.</a:t>
          </a:r>
          <a:endParaRPr lang="en-US" sz="1400" dirty="0">
            <a:latin typeface="Times New Roman" pitchFamily="18" charset="0"/>
            <a:cs typeface="Times New Roman" pitchFamily="18" charset="0"/>
          </a:endParaRPr>
        </a:p>
      </dgm:t>
    </dgm:pt>
    <dgm:pt modelId="{53910FD2-687E-4B28-B5CF-9EAB2C79B443}" type="parTrans" cxnId="{F403ED12-0940-4F9F-90B9-BC20FDCCAE19}">
      <dgm:prSet/>
      <dgm:spPr/>
      <dgm:t>
        <a:bodyPr/>
        <a:lstStyle/>
        <a:p>
          <a:endParaRPr 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C07C85B9-85C0-41BB-9E6D-E1969DA85C07}" type="sibTrans" cxnId="{F403ED12-0940-4F9F-90B9-BC20FDCCAE19}">
      <dgm:prSet/>
      <dgm:spPr/>
      <dgm:t>
        <a:bodyPr/>
        <a:lstStyle/>
        <a:p>
          <a:endParaRPr lang="en-US"/>
        </a:p>
      </dgm:t>
    </dgm:pt>
    <dgm:pt modelId="{389CEA60-F2E3-438C-B5DA-552941957E41}">
      <dgm:prSet phldrT="[Text]" custT="1"/>
      <dgm:spPr/>
      <dgm:t>
        <a:bodyPr/>
        <a:lstStyle/>
        <a:p>
          <a:r>
            <a:rPr lang="en-US" sz="1400" dirty="0" smtClean="0">
              <a:latin typeface="Times New Roman" pitchFamily="18" charset="0"/>
              <a:cs typeface="Times New Roman" pitchFamily="18" charset="0"/>
            </a:rPr>
            <a:t>Patient – GIT problems, Nauseous or post operative.</a:t>
          </a:r>
          <a:endParaRPr lang="en-US" sz="1400" dirty="0">
            <a:latin typeface="Times New Roman" pitchFamily="18" charset="0"/>
            <a:cs typeface="Times New Roman" pitchFamily="18" charset="0"/>
          </a:endParaRPr>
        </a:p>
      </dgm:t>
    </dgm:pt>
    <dgm:pt modelId="{ED0A4E8F-FB3E-4B9A-B97D-A9C7E3280ED1}" type="parTrans" cxnId="{86F69508-7CA7-440B-9833-1FE4B21013F2}">
      <dgm:prSet/>
      <dgm:spPr/>
      <dgm:t>
        <a:bodyPr/>
        <a:lstStyle/>
        <a:p>
          <a:endParaRPr lang="en-US"/>
        </a:p>
      </dgm:t>
    </dgm:pt>
    <dgm:pt modelId="{7C450309-B89A-4401-88DC-23497803357C}" type="sibTrans" cxnId="{86F69508-7CA7-440B-9833-1FE4B21013F2}">
      <dgm:prSet/>
      <dgm:spPr/>
      <dgm:t>
        <a:bodyPr/>
        <a:lstStyle/>
        <a:p>
          <a:endParaRPr lang="en-US"/>
        </a:p>
      </dgm:t>
    </dgm:pt>
    <dgm:pt modelId="{062C6EDD-2C62-4EF7-9F2C-472829C68DDD}">
      <dgm:prSet phldrT="[Text]" custT="1"/>
      <dgm:spPr/>
      <dgm:t>
        <a:bodyPr/>
        <a:lstStyle/>
        <a:p>
          <a:r>
            <a:rPr lang="en-US" sz="1400" dirty="0" smtClean="0">
              <a:latin typeface="Times New Roman" pitchFamily="18" charset="0"/>
              <a:cs typeface="Times New Roman" pitchFamily="18" charset="0"/>
            </a:rPr>
            <a:t>Very young , very old, or the mentally disturbed.</a:t>
          </a:r>
          <a:endParaRPr lang="en-US" sz="1400" dirty="0">
            <a:latin typeface="Times New Roman" pitchFamily="18" charset="0"/>
            <a:cs typeface="Times New Roman" pitchFamily="18" charset="0"/>
          </a:endParaRPr>
        </a:p>
      </dgm:t>
    </dgm:pt>
    <dgm:pt modelId="{BAB13293-837F-4D9D-84A2-C5ECBE77E4AD}" type="parTrans" cxnId="{B7D232F6-9C76-4323-A146-7B2AAC24DA43}">
      <dgm:prSet/>
      <dgm:spPr/>
      <dgm:t>
        <a:bodyPr/>
        <a:lstStyle/>
        <a:p>
          <a:endParaRPr lang="en-US"/>
        </a:p>
      </dgm:t>
    </dgm:pt>
    <dgm:pt modelId="{86274F07-8CD4-4B60-B9F5-0C5B13CF6E28}" type="sibTrans" cxnId="{B7D232F6-9C76-4323-A146-7B2AAC24DA43}">
      <dgm:prSet/>
      <dgm:spPr/>
      <dgm:t>
        <a:bodyPr/>
        <a:lstStyle/>
        <a:p>
          <a:endParaRPr lang="en-US"/>
        </a:p>
      </dgm:t>
    </dgm:pt>
    <dgm:pt modelId="{FDEF71AE-011C-4F1F-BE93-88938E195D90}">
      <dgm:prSet phldrT="[Text]" custT="1"/>
      <dgm:spPr/>
      <dgm:t>
        <a:bodyPr/>
        <a:lstStyle/>
        <a:p>
          <a:r>
            <a:rPr lang="en-US" sz="1400" dirty="0" smtClean="0">
              <a:latin typeface="Times New Roman" pitchFamily="18" charset="0"/>
              <a:cs typeface="Times New Roman" pitchFamily="18" charset="0"/>
            </a:rPr>
            <a:t>Drug have GI side effects.</a:t>
          </a:r>
          <a:endParaRPr lang="en-US" sz="1400" dirty="0">
            <a:latin typeface="Times New Roman" pitchFamily="18" charset="0"/>
            <a:cs typeface="Times New Roman" pitchFamily="18" charset="0"/>
          </a:endParaRPr>
        </a:p>
      </dgm:t>
    </dgm:pt>
    <dgm:pt modelId="{3C822257-3542-49C8-8C6C-2165DE9A075F}" type="parTrans" cxnId="{417C3413-96F7-4565-B098-E3C388953BD8}">
      <dgm:prSet/>
      <dgm:spPr/>
      <dgm:t>
        <a:bodyPr/>
        <a:lstStyle/>
        <a:p>
          <a:endParaRPr lang="en-US"/>
        </a:p>
      </dgm:t>
    </dgm:pt>
    <dgm:pt modelId="{6AC3E7A2-35BB-4E77-B1AD-FA6639154735}" type="sibTrans" cxnId="{417C3413-96F7-4565-B098-E3C388953BD8}">
      <dgm:prSet/>
      <dgm:spPr/>
      <dgm:t>
        <a:bodyPr/>
        <a:lstStyle/>
        <a:p>
          <a:endParaRPr lang="en-US"/>
        </a:p>
      </dgm:t>
    </dgm:pt>
    <dgm:pt modelId="{31C382CB-C3EB-4581-A2F8-FD886CDB2C24}">
      <dgm:prSet phldrT="[Text]" custT="1"/>
      <dgm:spPr/>
      <dgm:t>
        <a:bodyPr/>
        <a:lstStyle/>
        <a:p>
          <a:r>
            <a:rPr lang="en-US" sz="1400" dirty="0" smtClean="0">
              <a:latin typeface="Times New Roman" pitchFamily="18" charset="0"/>
              <a:cs typeface="Times New Roman" pitchFamily="18" charset="0"/>
            </a:rPr>
            <a:t>Drug - not stable at GI pH or susceptible to enzymatic attack in the GI tract</a:t>
          </a:r>
          <a:endParaRPr lang="en-US" sz="1400" dirty="0">
            <a:latin typeface="Times New Roman" pitchFamily="18" charset="0"/>
            <a:cs typeface="Times New Roman" pitchFamily="18" charset="0"/>
          </a:endParaRPr>
        </a:p>
      </dgm:t>
    </dgm:pt>
    <dgm:pt modelId="{33C6C55A-2313-4D8E-905A-B157CAABEF22}" type="parTrans" cxnId="{67BD1A17-DB0C-4562-8540-EE99145174A0}">
      <dgm:prSet/>
      <dgm:spPr/>
      <dgm:t>
        <a:bodyPr/>
        <a:lstStyle/>
        <a:p>
          <a:endParaRPr lang="en-US"/>
        </a:p>
      </dgm:t>
    </dgm:pt>
    <dgm:pt modelId="{A14E601A-404F-4624-A10E-EAF96880F811}" type="sibTrans" cxnId="{67BD1A17-DB0C-4562-8540-EE99145174A0}">
      <dgm:prSet/>
      <dgm:spPr/>
      <dgm:t>
        <a:bodyPr/>
        <a:lstStyle/>
        <a:p>
          <a:endParaRPr lang="en-US"/>
        </a:p>
      </dgm:t>
    </dgm:pt>
    <dgm:pt modelId="{099AA39B-CEA3-4AF6-BDB3-246658A72A7B}">
      <dgm:prSet phldrT="[Text]" custT="1"/>
      <dgm:spPr/>
      <dgm:t>
        <a:bodyPr/>
        <a:lstStyle/>
        <a:p>
          <a:r>
            <a:rPr lang="en-US" sz="1400" dirty="0" smtClean="0">
              <a:latin typeface="Times New Roman" pitchFamily="18" charset="0"/>
              <a:cs typeface="Times New Roman" pitchFamily="18" charset="0"/>
            </a:rPr>
            <a:t>Drug - first pass metabolism.</a:t>
          </a:r>
          <a:endParaRPr lang="en-US" sz="1400" dirty="0">
            <a:latin typeface="Times New Roman" pitchFamily="18" charset="0"/>
            <a:cs typeface="Times New Roman" pitchFamily="18" charset="0"/>
          </a:endParaRPr>
        </a:p>
      </dgm:t>
    </dgm:pt>
    <dgm:pt modelId="{3DC8C648-9429-434D-B019-ACB2A044870B}" type="parTrans" cxnId="{0D5D804A-71B3-4DBC-AACB-B076C0B0E623}">
      <dgm:prSet/>
      <dgm:spPr/>
      <dgm:t>
        <a:bodyPr/>
        <a:lstStyle/>
        <a:p>
          <a:endParaRPr lang="en-US"/>
        </a:p>
      </dgm:t>
    </dgm:pt>
    <dgm:pt modelId="{08B69BE6-82A2-4115-832F-62B507F20A81}" type="sibTrans" cxnId="{0D5D804A-71B3-4DBC-AACB-B076C0B0E623}">
      <dgm:prSet/>
      <dgm:spPr/>
      <dgm:t>
        <a:bodyPr/>
        <a:lstStyle/>
        <a:p>
          <a:endParaRPr lang="en-US"/>
        </a:p>
      </dgm:t>
    </dgm:pt>
    <dgm:pt modelId="{D18CFA6E-B7DA-4A0F-9E31-0D5ED0D605AC}">
      <dgm:prSet phldrT="[Text]" custT="1"/>
      <dgm:spPr/>
      <dgm:t>
        <a:bodyPr/>
        <a:lstStyle/>
        <a:p>
          <a:r>
            <a:rPr lang="en-US" sz="1400" dirty="0" smtClean="0">
              <a:latin typeface="Times New Roman" pitchFamily="18" charset="0"/>
              <a:cs typeface="Times New Roman" pitchFamily="18" charset="0"/>
            </a:rPr>
            <a:t>Drugs with an unacceptable taste can be administered.</a:t>
          </a:r>
          <a:endParaRPr lang="en-US" sz="1400" dirty="0">
            <a:latin typeface="Times New Roman" pitchFamily="18" charset="0"/>
            <a:cs typeface="Times New Roman" pitchFamily="18" charset="0"/>
          </a:endParaRPr>
        </a:p>
      </dgm:t>
    </dgm:pt>
    <dgm:pt modelId="{3D050229-9290-48B9-B9E1-88B5F00AA085}" type="parTrans" cxnId="{5690F729-D766-4A1D-9B6A-983396397D81}">
      <dgm:prSet/>
      <dgm:spPr/>
      <dgm:t>
        <a:bodyPr/>
        <a:lstStyle/>
        <a:p>
          <a:endParaRPr lang="en-US"/>
        </a:p>
      </dgm:t>
    </dgm:pt>
    <dgm:pt modelId="{E3E47444-69ED-4F03-8256-F7E9284DBDD3}" type="sibTrans" cxnId="{5690F729-D766-4A1D-9B6A-983396397D81}">
      <dgm:prSet/>
      <dgm:spPr/>
      <dgm:t>
        <a:bodyPr/>
        <a:lstStyle/>
        <a:p>
          <a:endParaRPr lang="en-US"/>
        </a:p>
      </dgm:t>
    </dgm:pt>
    <dgm:pt modelId="{EC218A42-F4D2-4438-AE73-0AA1A6E8C824}">
      <dgm:prSet phldrT="[Text]" custT="1"/>
      <dgm:spPr/>
      <dgm:t>
        <a:bodyPr/>
        <a:lstStyle/>
        <a:p>
          <a:r>
            <a:rPr lang="en-US" sz="1400" dirty="0" smtClean="0">
              <a:latin typeface="Times New Roman" pitchFamily="18" charset="0"/>
              <a:cs typeface="Times New Roman" pitchFamily="18" charset="0"/>
            </a:rPr>
            <a:t>Drug that may be abused as in suicide.</a:t>
          </a:r>
          <a:br>
            <a:rPr lang="en-US" sz="1400" dirty="0" smtClean="0">
              <a:latin typeface="Times New Roman" pitchFamily="18" charset="0"/>
              <a:cs typeface="Times New Roman" pitchFamily="18" charset="0"/>
            </a:rPr>
          </a:br>
          <a:endParaRPr lang="en-US" sz="1400" dirty="0">
            <a:latin typeface="Times New Roman" pitchFamily="18" charset="0"/>
            <a:cs typeface="Times New Roman" pitchFamily="18" charset="0"/>
          </a:endParaRPr>
        </a:p>
      </dgm:t>
    </dgm:pt>
    <dgm:pt modelId="{880FBA3F-5304-4878-B49A-58D8B9ECE11E}" type="parTrans" cxnId="{E4C79F94-8C95-4687-AB88-132409AA33FA}">
      <dgm:prSet/>
      <dgm:spPr/>
      <dgm:t>
        <a:bodyPr/>
        <a:lstStyle/>
        <a:p>
          <a:endParaRPr lang="en-US"/>
        </a:p>
      </dgm:t>
    </dgm:pt>
    <dgm:pt modelId="{3658D9AE-83B3-42F6-82FB-8BE2795007E8}" type="sibTrans" cxnId="{E4C79F94-8C95-4687-AB88-132409AA33FA}">
      <dgm:prSet/>
      <dgm:spPr/>
      <dgm:t>
        <a:bodyPr/>
        <a:lstStyle/>
        <a:p>
          <a:endParaRPr lang="en-US"/>
        </a:p>
      </dgm:t>
    </dgm:pt>
    <dgm:pt modelId="{080373A7-2BBA-43CF-8C90-7256B8C380A8}" type="pres">
      <dgm:prSet presAssocID="{B66B917C-5471-4ACE-800B-7C32B6E199BD}" presName="Name0" presStyleCnt="0">
        <dgm:presLayoutVars>
          <dgm:chMax val="1"/>
          <dgm:dir/>
          <dgm:animLvl val="ctr"/>
          <dgm:resizeHandles val="exact"/>
        </dgm:presLayoutVars>
      </dgm:prSet>
      <dgm:spPr/>
      <dgm:t>
        <a:bodyPr/>
        <a:lstStyle/>
        <a:p>
          <a:endParaRPr lang="en-US"/>
        </a:p>
      </dgm:t>
    </dgm:pt>
    <dgm:pt modelId="{BDFEA3AA-4702-4D23-9574-0F98112EAB91}" type="pres">
      <dgm:prSet presAssocID="{431D9DF5-8D14-4E73-99AA-14ABC49B44FA}" presName="centerShape" presStyleLbl="node0" presStyleIdx="0" presStyleCnt="1"/>
      <dgm:spPr/>
      <dgm:t>
        <a:bodyPr/>
        <a:lstStyle/>
        <a:p>
          <a:endParaRPr lang="en-US"/>
        </a:p>
      </dgm:t>
    </dgm:pt>
    <dgm:pt modelId="{FDA2993C-3E85-4961-82E5-DBDB66B5B942}" type="pres">
      <dgm:prSet presAssocID="{53910FD2-687E-4B28-B5CF-9EAB2C79B443}" presName="parTrans" presStyleLbl="sibTrans2D1" presStyleIdx="0" presStyleCnt="8"/>
      <dgm:spPr/>
      <dgm:t>
        <a:bodyPr/>
        <a:lstStyle/>
        <a:p>
          <a:endParaRPr lang="en-US"/>
        </a:p>
      </dgm:t>
    </dgm:pt>
    <dgm:pt modelId="{D4F9124A-E254-4780-BD06-297F483CDC11}" type="pres">
      <dgm:prSet presAssocID="{53910FD2-687E-4B28-B5CF-9EAB2C79B443}" presName="connectorText" presStyleLbl="sibTrans2D1" presStyleIdx="0" presStyleCnt="8"/>
      <dgm:spPr/>
      <dgm:t>
        <a:bodyPr/>
        <a:lstStyle/>
        <a:p>
          <a:endParaRPr lang="en-US"/>
        </a:p>
      </dgm:t>
    </dgm:pt>
    <dgm:pt modelId="{91BE832E-DB92-46FC-BC25-9B1927BB142C}" type="pres">
      <dgm:prSet presAssocID="{7EB7C701-024D-41C6-8CDE-DCCB4E7BED37}" presName="node" presStyleLbl="node1" presStyleIdx="0" presStyleCnt="8">
        <dgm:presLayoutVars>
          <dgm:bulletEnabled val="1"/>
        </dgm:presLayoutVars>
      </dgm:prSet>
      <dgm:spPr/>
      <dgm:t>
        <a:bodyPr/>
        <a:lstStyle/>
        <a:p>
          <a:endParaRPr lang="en-US"/>
        </a:p>
      </dgm:t>
    </dgm:pt>
    <dgm:pt modelId="{7D87AA8A-C6C5-42D5-8277-00788EF21B35}" type="pres">
      <dgm:prSet presAssocID="{ED0A4E8F-FB3E-4B9A-B97D-A9C7E3280ED1}" presName="parTrans" presStyleLbl="sibTrans2D1" presStyleIdx="1" presStyleCnt="8"/>
      <dgm:spPr/>
      <dgm:t>
        <a:bodyPr/>
        <a:lstStyle/>
        <a:p>
          <a:endParaRPr lang="en-US"/>
        </a:p>
      </dgm:t>
    </dgm:pt>
    <dgm:pt modelId="{D40BCE7E-7639-40EA-B023-F7FE0C1C2846}" type="pres">
      <dgm:prSet presAssocID="{ED0A4E8F-FB3E-4B9A-B97D-A9C7E3280ED1}" presName="connectorText" presStyleLbl="sibTrans2D1" presStyleIdx="1" presStyleCnt="8"/>
      <dgm:spPr/>
      <dgm:t>
        <a:bodyPr/>
        <a:lstStyle/>
        <a:p>
          <a:endParaRPr lang="en-US"/>
        </a:p>
      </dgm:t>
    </dgm:pt>
    <dgm:pt modelId="{84450CB6-1AA8-47B6-A227-7F8617353985}" type="pres">
      <dgm:prSet presAssocID="{389CEA60-F2E3-438C-B5DA-552941957E41}" presName="node" presStyleLbl="node1" presStyleIdx="1" presStyleCnt="8">
        <dgm:presLayoutVars>
          <dgm:bulletEnabled val="1"/>
        </dgm:presLayoutVars>
      </dgm:prSet>
      <dgm:spPr/>
      <dgm:t>
        <a:bodyPr/>
        <a:lstStyle/>
        <a:p>
          <a:endParaRPr lang="en-US"/>
        </a:p>
      </dgm:t>
    </dgm:pt>
    <dgm:pt modelId="{04C82E9B-3035-4CA0-8C1B-D77AEB6DC4ED}" type="pres">
      <dgm:prSet presAssocID="{BAB13293-837F-4D9D-84A2-C5ECBE77E4AD}" presName="parTrans" presStyleLbl="sibTrans2D1" presStyleIdx="2" presStyleCnt="8"/>
      <dgm:spPr/>
      <dgm:t>
        <a:bodyPr/>
        <a:lstStyle/>
        <a:p>
          <a:endParaRPr lang="en-US"/>
        </a:p>
      </dgm:t>
    </dgm:pt>
    <dgm:pt modelId="{35A61CE9-D8F3-4D7A-B9DD-9599DCE1A3FD}" type="pres">
      <dgm:prSet presAssocID="{BAB13293-837F-4D9D-84A2-C5ECBE77E4AD}" presName="connectorText" presStyleLbl="sibTrans2D1" presStyleIdx="2" presStyleCnt="8"/>
      <dgm:spPr/>
      <dgm:t>
        <a:bodyPr/>
        <a:lstStyle/>
        <a:p>
          <a:endParaRPr lang="en-US"/>
        </a:p>
      </dgm:t>
    </dgm:pt>
    <dgm:pt modelId="{A459A55F-BD0C-4D1B-A323-F6EEC2A59655}" type="pres">
      <dgm:prSet presAssocID="{062C6EDD-2C62-4EF7-9F2C-472829C68DDD}" presName="node" presStyleLbl="node1" presStyleIdx="2" presStyleCnt="8">
        <dgm:presLayoutVars>
          <dgm:bulletEnabled val="1"/>
        </dgm:presLayoutVars>
      </dgm:prSet>
      <dgm:spPr/>
      <dgm:t>
        <a:bodyPr/>
        <a:lstStyle/>
        <a:p>
          <a:endParaRPr lang="en-US"/>
        </a:p>
      </dgm:t>
    </dgm:pt>
    <dgm:pt modelId="{6B4D01A0-6D21-46E5-9B55-A2CD142EA9EE}" type="pres">
      <dgm:prSet presAssocID="{3C822257-3542-49C8-8C6C-2165DE9A075F}" presName="parTrans" presStyleLbl="sibTrans2D1" presStyleIdx="3" presStyleCnt="8"/>
      <dgm:spPr/>
      <dgm:t>
        <a:bodyPr/>
        <a:lstStyle/>
        <a:p>
          <a:endParaRPr lang="en-US"/>
        </a:p>
      </dgm:t>
    </dgm:pt>
    <dgm:pt modelId="{560C2B4E-29AE-4125-ACB7-BBFBD0E78BD0}" type="pres">
      <dgm:prSet presAssocID="{3C822257-3542-49C8-8C6C-2165DE9A075F}" presName="connectorText" presStyleLbl="sibTrans2D1" presStyleIdx="3" presStyleCnt="8"/>
      <dgm:spPr/>
      <dgm:t>
        <a:bodyPr/>
        <a:lstStyle/>
        <a:p>
          <a:endParaRPr lang="en-US"/>
        </a:p>
      </dgm:t>
    </dgm:pt>
    <dgm:pt modelId="{7B47C866-2C96-4737-A9F0-7C3B315B4DE7}" type="pres">
      <dgm:prSet presAssocID="{FDEF71AE-011C-4F1F-BE93-88938E195D90}" presName="node" presStyleLbl="node1" presStyleIdx="3" presStyleCnt="8">
        <dgm:presLayoutVars>
          <dgm:bulletEnabled val="1"/>
        </dgm:presLayoutVars>
      </dgm:prSet>
      <dgm:spPr/>
      <dgm:t>
        <a:bodyPr/>
        <a:lstStyle/>
        <a:p>
          <a:endParaRPr lang="en-US"/>
        </a:p>
      </dgm:t>
    </dgm:pt>
    <dgm:pt modelId="{C727173E-C5A2-4E5F-B316-9C5E9605765F}" type="pres">
      <dgm:prSet presAssocID="{33C6C55A-2313-4D8E-905A-B157CAABEF22}" presName="parTrans" presStyleLbl="sibTrans2D1" presStyleIdx="4" presStyleCnt="8"/>
      <dgm:spPr/>
      <dgm:t>
        <a:bodyPr/>
        <a:lstStyle/>
        <a:p>
          <a:endParaRPr lang="en-US"/>
        </a:p>
      </dgm:t>
    </dgm:pt>
    <dgm:pt modelId="{E83B4C06-E8D8-4246-BA63-1C66E352D97A}" type="pres">
      <dgm:prSet presAssocID="{33C6C55A-2313-4D8E-905A-B157CAABEF22}" presName="connectorText" presStyleLbl="sibTrans2D1" presStyleIdx="4" presStyleCnt="8"/>
      <dgm:spPr/>
      <dgm:t>
        <a:bodyPr/>
        <a:lstStyle/>
        <a:p>
          <a:endParaRPr lang="en-US"/>
        </a:p>
      </dgm:t>
    </dgm:pt>
    <dgm:pt modelId="{58F2CD31-55D8-4104-A406-100196377728}" type="pres">
      <dgm:prSet presAssocID="{31C382CB-C3EB-4581-A2F8-FD886CDB2C24}" presName="node" presStyleLbl="node1" presStyleIdx="4" presStyleCnt="8">
        <dgm:presLayoutVars>
          <dgm:bulletEnabled val="1"/>
        </dgm:presLayoutVars>
      </dgm:prSet>
      <dgm:spPr/>
      <dgm:t>
        <a:bodyPr/>
        <a:lstStyle/>
        <a:p>
          <a:endParaRPr lang="en-US"/>
        </a:p>
      </dgm:t>
    </dgm:pt>
    <dgm:pt modelId="{0AF8DB02-69A3-4273-B1BE-5D265432BFF5}" type="pres">
      <dgm:prSet presAssocID="{3DC8C648-9429-434D-B019-ACB2A044870B}" presName="parTrans" presStyleLbl="sibTrans2D1" presStyleIdx="5" presStyleCnt="8"/>
      <dgm:spPr/>
      <dgm:t>
        <a:bodyPr/>
        <a:lstStyle/>
        <a:p>
          <a:endParaRPr lang="en-US"/>
        </a:p>
      </dgm:t>
    </dgm:pt>
    <dgm:pt modelId="{24F96EEE-A075-4E15-9376-9E8C8157CD0D}" type="pres">
      <dgm:prSet presAssocID="{3DC8C648-9429-434D-B019-ACB2A044870B}" presName="connectorText" presStyleLbl="sibTrans2D1" presStyleIdx="5" presStyleCnt="8"/>
      <dgm:spPr/>
      <dgm:t>
        <a:bodyPr/>
        <a:lstStyle/>
        <a:p>
          <a:endParaRPr lang="en-US"/>
        </a:p>
      </dgm:t>
    </dgm:pt>
    <dgm:pt modelId="{3BD466CE-A814-43CE-B959-621505AD3CEB}" type="pres">
      <dgm:prSet presAssocID="{099AA39B-CEA3-4AF6-BDB3-246658A72A7B}" presName="node" presStyleLbl="node1" presStyleIdx="5" presStyleCnt="8">
        <dgm:presLayoutVars>
          <dgm:bulletEnabled val="1"/>
        </dgm:presLayoutVars>
      </dgm:prSet>
      <dgm:spPr/>
      <dgm:t>
        <a:bodyPr/>
        <a:lstStyle/>
        <a:p>
          <a:endParaRPr lang="en-US"/>
        </a:p>
      </dgm:t>
    </dgm:pt>
    <dgm:pt modelId="{866BEC28-773E-408A-9A6B-8C2B44695843}" type="pres">
      <dgm:prSet presAssocID="{3D050229-9290-48B9-B9E1-88B5F00AA085}" presName="parTrans" presStyleLbl="sibTrans2D1" presStyleIdx="6" presStyleCnt="8"/>
      <dgm:spPr/>
      <dgm:t>
        <a:bodyPr/>
        <a:lstStyle/>
        <a:p>
          <a:endParaRPr lang="en-US"/>
        </a:p>
      </dgm:t>
    </dgm:pt>
    <dgm:pt modelId="{EC5ED048-B7DD-49D4-AF79-6C95352AFC42}" type="pres">
      <dgm:prSet presAssocID="{3D050229-9290-48B9-B9E1-88B5F00AA085}" presName="connectorText" presStyleLbl="sibTrans2D1" presStyleIdx="6" presStyleCnt="8"/>
      <dgm:spPr/>
      <dgm:t>
        <a:bodyPr/>
        <a:lstStyle/>
        <a:p>
          <a:endParaRPr lang="en-US"/>
        </a:p>
      </dgm:t>
    </dgm:pt>
    <dgm:pt modelId="{22AF4CD5-A46F-477C-BD27-B435836ED1DE}" type="pres">
      <dgm:prSet presAssocID="{D18CFA6E-B7DA-4A0F-9E31-0D5ED0D605AC}" presName="node" presStyleLbl="node1" presStyleIdx="6" presStyleCnt="8">
        <dgm:presLayoutVars>
          <dgm:bulletEnabled val="1"/>
        </dgm:presLayoutVars>
      </dgm:prSet>
      <dgm:spPr/>
      <dgm:t>
        <a:bodyPr/>
        <a:lstStyle/>
        <a:p>
          <a:endParaRPr lang="en-US"/>
        </a:p>
      </dgm:t>
    </dgm:pt>
    <dgm:pt modelId="{1ACFB8A2-07F5-4BE7-BD3A-D7CA98523358}" type="pres">
      <dgm:prSet presAssocID="{880FBA3F-5304-4878-B49A-58D8B9ECE11E}" presName="parTrans" presStyleLbl="sibTrans2D1" presStyleIdx="7" presStyleCnt="8"/>
      <dgm:spPr/>
      <dgm:t>
        <a:bodyPr/>
        <a:lstStyle/>
        <a:p>
          <a:endParaRPr lang="en-US"/>
        </a:p>
      </dgm:t>
    </dgm:pt>
    <dgm:pt modelId="{EEC63297-8582-4CDF-9DA5-C6E80A023907}" type="pres">
      <dgm:prSet presAssocID="{880FBA3F-5304-4878-B49A-58D8B9ECE11E}" presName="connectorText" presStyleLbl="sibTrans2D1" presStyleIdx="7" presStyleCnt="8"/>
      <dgm:spPr/>
      <dgm:t>
        <a:bodyPr/>
        <a:lstStyle/>
        <a:p>
          <a:endParaRPr lang="en-US"/>
        </a:p>
      </dgm:t>
    </dgm:pt>
    <dgm:pt modelId="{475EB6E1-8EA6-49F5-9913-62CDA87FE1DA}" type="pres">
      <dgm:prSet presAssocID="{EC218A42-F4D2-4438-AE73-0AA1A6E8C824}" presName="node" presStyleLbl="node1" presStyleIdx="7" presStyleCnt="8">
        <dgm:presLayoutVars>
          <dgm:bulletEnabled val="1"/>
        </dgm:presLayoutVars>
      </dgm:prSet>
      <dgm:spPr/>
      <dgm:t>
        <a:bodyPr/>
        <a:lstStyle/>
        <a:p>
          <a:endParaRPr lang="en-US"/>
        </a:p>
      </dgm:t>
    </dgm:pt>
  </dgm:ptLst>
  <dgm:cxnLst>
    <dgm:cxn modelId="{086849CB-2097-4C38-81F7-47C89BD8EC7B}" type="presOf" srcId="{ED0A4E8F-FB3E-4B9A-B97D-A9C7E3280ED1}" destId="{D40BCE7E-7639-40EA-B023-F7FE0C1C2846}" srcOrd="1" destOrd="0" presId="urn:microsoft.com/office/officeart/2005/8/layout/radial5"/>
    <dgm:cxn modelId="{8DF9E9FC-187A-47F9-84BD-0DD29F3EFD41}" type="presOf" srcId="{3C822257-3542-49C8-8C6C-2165DE9A075F}" destId="{560C2B4E-29AE-4125-ACB7-BBFBD0E78BD0}" srcOrd="1" destOrd="0" presId="urn:microsoft.com/office/officeart/2005/8/layout/radial5"/>
    <dgm:cxn modelId="{73CEB5AA-7CBE-4C39-97AE-87B8EAB5EAA7}" type="presOf" srcId="{EC218A42-F4D2-4438-AE73-0AA1A6E8C824}" destId="{475EB6E1-8EA6-49F5-9913-62CDA87FE1DA}" srcOrd="0" destOrd="0" presId="urn:microsoft.com/office/officeart/2005/8/layout/radial5"/>
    <dgm:cxn modelId="{417C3413-96F7-4565-B098-E3C388953BD8}" srcId="{431D9DF5-8D14-4E73-99AA-14ABC49B44FA}" destId="{FDEF71AE-011C-4F1F-BE93-88938E195D90}" srcOrd="3" destOrd="0" parTransId="{3C822257-3542-49C8-8C6C-2165DE9A075F}" sibTransId="{6AC3E7A2-35BB-4E77-B1AD-FA6639154735}"/>
    <dgm:cxn modelId="{B6005E8D-5055-4CF9-8D74-DDCAF5220E57}" type="presOf" srcId="{7EB7C701-024D-41C6-8CDE-DCCB4E7BED37}" destId="{91BE832E-DB92-46FC-BC25-9B1927BB142C}" srcOrd="0" destOrd="0" presId="urn:microsoft.com/office/officeart/2005/8/layout/radial5"/>
    <dgm:cxn modelId="{D8349EEF-B956-432D-8156-BA2F2C21FA0A}" type="presOf" srcId="{D18CFA6E-B7DA-4A0F-9E31-0D5ED0D605AC}" destId="{22AF4CD5-A46F-477C-BD27-B435836ED1DE}" srcOrd="0" destOrd="0" presId="urn:microsoft.com/office/officeart/2005/8/layout/radial5"/>
    <dgm:cxn modelId="{876EA7A7-B474-489D-80EA-FA3F012E77D9}" type="presOf" srcId="{3D050229-9290-48B9-B9E1-88B5F00AA085}" destId="{EC5ED048-B7DD-49D4-AF79-6C95352AFC42}" srcOrd="1" destOrd="0" presId="urn:microsoft.com/office/officeart/2005/8/layout/radial5"/>
    <dgm:cxn modelId="{A497AA29-A086-43D1-B213-C97D02981168}" type="presOf" srcId="{880FBA3F-5304-4878-B49A-58D8B9ECE11E}" destId="{EEC63297-8582-4CDF-9DA5-C6E80A023907}" srcOrd="1" destOrd="0" presId="urn:microsoft.com/office/officeart/2005/8/layout/radial5"/>
    <dgm:cxn modelId="{F5D2ECFD-55F4-4462-A961-F46117A19116}" type="presOf" srcId="{062C6EDD-2C62-4EF7-9F2C-472829C68DDD}" destId="{A459A55F-BD0C-4D1B-A323-F6EEC2A59655}" srcOrd="0" destOrd="0" presId="urn:microsoft.com/office/officeart/2005/8/layout/radial5"/>
    <dgm:cxn modelId="{B7D232F6-9C76-4323-A146-7B2AAC24DA43}" srcId="{431D9DF5-8D14-4E73-99AA-14ABC49B44FA}" destId="{062C6EDD-2C62-4EF7-9F2C-472829C68DDD}" srcOrd="2" destOrd="0" parTransId="{BAB13293-837F-4D9D-84A2-C5ECBE77E4AD}" sibTransId="{86274F07-8CD4-4B60-B9F5-0C5B13CF6E28}"/>
    <dgm:cxn modelId="{A265B584-3D50-48C7-BA5C-C25049DDE25A}" type="presOf" srcId="{099AA39B-CEA3-4AF6-BDB3-246658A72A7B}" destId="{3BD466CE-A814-43CE-B959-621505AD3CEB}" srcOrd="0" destOrd="0" presId="urn:microsoft.com/office/officeart/2005/8/layout/radial5"/>
    <dgm:cxn modelId="{BB4ACB79-19BE-4401-A2AB-987E3D797E4D}" type="presOf" srcId="{389CEA60-F2E3-438C-B5DA-552941957E41}" destId="{84450CB6-1AA8-47B6-A227-7F8617353985}" srcOrd="0" destOrd="0" presId="urn:microsoft.com/office/officeart/2005/8/layout/radial5"/>
    <dgm:cxn modelId="{FBE986CF-6FA9-4CA1-BDD2-13AC0F92CC16}" type="presOf" srcId="{FDEF71AE-011C-4F1F-BE93-88938E195D90}" destId="{7B47C866-2C96-4737-A9F0-7C3B315B4DE7}" srcOrd="0" destOrd="0" presId="urn:microsoft.com/office/officeart/2005/8/layout/radial5"/>
    <dgm:cxn modelId="{67FDB77C-5778-49F4-B625-E4E20B7E4C57}" type="presOf" srcId="{3C822257-3542-49C8-8C6C-2165DE9A075F}" destId="{6B4D01A0-6D21-46E5-9B55-A2CD142EA9EE}" srcOrd="0" destOrd="0" presId="urn:microsoft.com/office/officeart/2005/8/layout/radial5"/>
    <dgm:cxn modelId="{EDE9998D-3878-43BF-A0C7-7303DC834E27}" type="presOf" srcId="{431D9DF5-8D14-4E73-99AA-14ABC49B44FA}" destId="{BDFEA3AA-4702-4D23-9574-0F98112EAB91}" srcOrd="0" destOrd="0" presId="urn:microsoft.com/office/officeart/2005/8/layout/radial5"/>
    <dgm:cxn modelId="{D0B8B07A-1AA8-45F9-8003-2D28456A00B7}" type="presOf" srcId="{BAB13293-837F-4D9D-84A2-C5ECBE77E4AD}" destId="{35A61CE9-D8F3-4D7A-B9DD-9599DCE1A3FD}" srcOrd="1" destOrd="0" presId="urn:microsoft.com/office/officeart/2005/8/layout/radial5"/>
    <dgm:cxn modelId="{D5F7860F-D192-4C4F-9353-54C7DBE87195}" type="presOf" srcId="{BAB13293-837F-4D9D-84A2-C5ECBE77E4AD}" destId="{04C82E9B-3035-4CA0-8C1B-D77AEB6DC4ED}" srcOrd="0" destOrd="0" presId="urn:microsoft.com/office/officeart/2005/8/layout/radial5"/>
    <dgm:cxn modelId="{A38896EE-AB37-44D9-BC2F-E3D75FD0ACDF}" type="presOf" srcId="{33C6C55A-2313-4D8E-905A-B157CAABEF22}" destId="{E83B4C06-E8D8-4246-BA63-1C66E352D97A}" srcOrd="1" destOrd="0" presId="urn:microsoft.com/office/officeart/2005/8/layout/radial5"/>
    <dgm:cxn modelId="{548C9B7C-627B-4CA2-BEAB-30FA1ED792C9}" type="presOf" srcId="{3DC8C648-9429-434D-B019-ACB2A044870B}" destId="{24F96EEE-A075-4E15-9376-9E8C8157CD0D}" srcOrd="1" destOrd="0" presId="urn:microsoft.com/office/officeart/2005/8/layout/radial5"/>
    <dgm:cxn modelId="{C6C14427-4ED9-41EC-94D7-07440B628FD0}" type="presOf" srcId="{B66B917C-5471-4ACE-800B-7C32B6E199BD}" destId="{080373A7-2BBA-43CF-8C90-7256B8C380A8}" srcOrd="0" destOrd="0" presId="urn:microsoft.com/office/officeart/2005/8/layout/radial5"/>
    <dgm:cxn modelId="{67BD1A17-DB0C-4562-8540-EE99145174A0}" srcId="{431D9DF5-8D14-4E73-99AA-14ABC49B44FA}" destId="{31C382CB-C3EB-4581-A2F8-FD886CDB2C24}" srcOrd="4" destOrd="0" parTransId="{33C6C55A-2313-4D8E-905A-B157CAABEF22}" sibTransId="{A14E601A-404F-4624-A10E-EAF96880F811}"/>
    <dgm:cxn modelId="{5690F729-D766-4A1D-9B6A-983396397D81}" srcId="{431D9DF5-8D14-4E73-99AA-14ABC49B44FA}" destId="{D18CFA6E-B7DA-4A0F-9E31-0D5ED0D605AC}" srcOrd="6" destOrd="0" parTransId="{3D050229-9290-48B9-B9E1-88B5F00AA085}" sibTransId="{E3E47444-69ED-4F03-8256-F7E9284DBDD3}"/>
    <dgm:cxn modelId="{29A63A88-C381-4C1B-9C99-5F3AE2CB0ABE}" type="presOf" srcId="{33C6C55A-2313-4D8E-905A-B157CAABEF22}" destId="{C727173E-C5A2-4E5F-B316-9C5E9605765F}" srcOrd="0" destOrd="0" presId="urn:microsoft.com/office/officeart/2005/8/layout/radial5"/>
    <dgm:cxn modelId="{12917514-9CD4-4F58-9347-32877678A2BF}" type="presOf" srcId="{ED0A4E8F-FB3E-4B9A-B97D-A9C7E3280ED1}" destId="{7D87AA8A-C6C5-42D5-8277-00788EF21B35}" srcOrd="0" destOrd="0" presId="urn:microsoft.com/office/officeart/2005/8/layout/radial5"/>
    <dgm:cxn modelId="{F403ED12-0940-4F9F-90B9-BC20FDCCAE19}" srcId="{431D9DF5-8D14-4E73-99AA-14ABC49B44FA}" destId="{7EB7C701-024D-41C6-8CDE-DCCB4E7BED37}" srcOrd="0" destOrd="0" parTransId="{53910FD2-687E-4B28-B5CF-9EAB2C79B443}" sibTransId="{C07C85B9-85C0-41BB-9E6D-E1969DA85C07}"/>
    <dgm:cxn modelId="{FDC39842-5107-4F1F-86D3-8F3887660155}" type="presOf" srcId="{3D050229-9290-48B9-B9E1-88B5F00AA085}" destId="{866BEC28-773E-408A-9A6B-8C2B44695843}" srcOrd="0" destOrd="0" presId="urn:microsoft.com/office/officeart/2005/8/layout/radial5"/>
    <dgm:cxn modelId="{E4C79F94-8C95-4687-AB88-132409AA33FA}" srcId="{431D9DF5-8D14-4E73-99AA-14ABC49B44FA}" destId="{EC218A42-F4D2-4438-AE73-0AA1A6E8C824}" srcOrd="7" destOrd="0" parTransId="{880FBA3F-5304-4878-B49A-58D8B9ECE11E}" sibTransId="{3658D9AE-83B3-42F6-82FB-8BE2795007E8}"/>
    <dgm:cxn modelId="{1BB8EBD9-6B88-493D-B5DE-3394CA8CE70A}" type="presOf" srcId="{53910FD2-687E-4B28-B5CF-9EAB2C79B443}" destId="{FDA2993C-3E85-4961-82E5-DBDB66B5B942}" srcOrd="0" destOrd="0" presId="urn:microsoft.com/office/officeart/2005/8/layout/radial5"/>
    <dgm:cxn modelId="{C52A57DC-6DA7-442C-9BE0-46814023BA86}" type="presOf" srcId="{53910FD2-687E-4B28-B5CF-9EAB2C79B443}" destId="{D4F9124A-E254-4780-BD06-297F483CDC11}" srcOrd="1" destOrd="0" presId="urn:microsoft.com/office/officeart/2005/8/layout/radial5"/>
    <dgm:cxn modelId="{931916A0-E840-4375-A65E-D811E0EC26A9}" type="presOf" srcId="{3DC8C648-9429-434D-B019-ACB2A044870B}" destId="{0AF8DB02-69A3-4273-B1BE-5D265432BFF5}" srcOrd="0" destOrd="0" presId="urn:microsoft.com/office/officeart/2005/8/layout/radial5"/>
    <dgm:cxn modelId="{0D5D804A-71B3-4DBC-AACB-B076C0B0E623}" srcId="{431D9DF5-8D14-4E73-99AA-14ABC49B44FA}" destId="{099AA39B-CEA3-4AF6-BDB3-246658A72A7B}" srcOrd="5" destOrd="0" parTransId="{3DC8C648-9429-434D-B019-ACB2A044870B}" sibTransId="{08B69BE6-82A2-4115-832F-62B507F20A81}"/>
    <dgm:cxn modelId="{BEE14E4D-71BE-4747-8EFE-58DF0562476C}" srcId="{B66B917C-5471-4ACE-800B-7C32B6E199BD}" destId="{431D9DF5-8D14-4E73-99AA-14ABC49B44FA}" srcOrd="0" destOrd="0" parTransId="{8A052CEB-EF35-44B6-8708-87C1AD53EBBE}" sibTransId="{7526FDA0-F870-40CE-B852-CA1F1606B14A}"/>
    <dgm:cxn modelId="{86F69508-7CA7-440B-9833-1FE4B21013F2}" srcId="{431D9DF5-8D14-4E73-99AA-14ABC49B44FA}" destId="{389CEA60-F2E3-438C-B5DA-552941957E41}" srcOrd="1" destOrd="0" parTransId="{ED0A4E8F-FB3E-4B9A-B97D-A9C7E3280ED1}" sibTransId="{7C450309-B89A-4401-88DC-23497803357C}"/>
    <dgm:cxn modelId="{78C1DB05-5E70-4535-A27B-E17CF64F9911}" type="presOf" srcId="{31C382CB-C3EB-4581-A2F8-FD886CDB2C24}" destId="{58F2CD31-55D8-4104-A406-100196377728}" srcOrd="0" destOrd="0" presId="urn:microsoft.com/office/officeart/2005/8/layout/radial5"/>
    <dgm:cxn modelId="{59B147F3-5633-46FA-A71A-9BF81B54D254}" type="presOf" srcId="{880FBA3F-5304-4878-B49A-58D8B9ECE11E}" destId="{1ACFB8A2-07F5-4BE7-BD3A-D7CA98523358}" srcOrd="0" destOrd="0" presId="urn:microsoft.com/office/officeart/2005/8/layout/radial5"/>
    <dgm:cxn modelId="{B85B764E-EF3C-4EF6-BFD5-A9D0D8C1D5D6}" type="presParOf" srcId="{080373A7-2BBA-43CF-8C90-7256B8C380A8}" destId="{BDFEA3AA-4702-4D23-9574-0F98112EAB91}" srcOrd="0" destOrd="0" presId="urn:microsoft.com/office/officeart/2005/8/layout/radial5"/>
    <dgm:cxn modelId="{FF4366C0-BE22-4E8D-92E2-F38F9CFAAACF}" type="presParOf" srcId="{080373A7-2BBA-43CF-8C90-7256B8C380A8}" destId="{FDA2993C-3E85-4961-82E5-DBDB66B5B942}" srcOrd="1" destOrd="0" presId="urn:microsoft.com/office/officeart/2005/8/layout/radial5"/>
    <dgm:cxn modelId="{9C7E5B4B-6CC7-447D-80A4-F9D497AABBC5}" type="presParOf" srcId="{FDA2993C-3E85-4961-82E5-DBDB66B5B942}" destId="{D4F9124A-E254-4780-BD06-297F483CDC11}" srcOrd="0" destOrd="0" presId="urn:microsoft.com/office/officeart/2005/8/layout/radial5"/>
    <dgm:cxn modelId="{3EC11F11-75B9-4E01-8F83-DD76640887A6}" type="presParOf" srcId="{080373A7-2BBA-43CF-8C90-7256B8C380A8}" destId="{91BE832E-DB92-46FC-BC25-9B1927BB142C}" srcOrd="2" destOrd="0" presId="urn:microsoft.com/office/officeart/2005/8/layout/radial5"/>
    <dgm:cxn modelId="{F053ED73-9CB9-4B95-90A9-72EDC33FDDFD}" type="presParOf" srcId="{080373A7-2BBA-43CF-8C90-7256B8C380A8}" destId="{7D87AA8A-C6C5-42D5-8277-00788EF21B35}" srcOrd="3" destOrd="0" presId="urn:microsoft.com/office/officeart/2005/8/layout/radial5"/>
    <dgm:cxn modelId="{40ACEFB8-47CA-458B-9116-8B2FF333B98C}" type="presParOf" srcId="{7D87AA8A-C6C5-42D5-8277-00788EF21B35}" destId="{D40BCE7E-7639-40EA-B023-F7FE0C1C2846}" srcOrd="0" destOrd="0" presId="urn:microsoft.com/office/officeart/2005/8/layout/radial5"/>
    <dgm:cxn modelId="{1F571E71-A7D1-4E7A-A7C3-B6C152EDC60A}" type="presParOf" srcId="{080373A7-2BBA-43CF-8C90-7256B8C380A8}" destId="{84450CB6-1AA8-47B6-A227-7F8617353985}" srcOrd="4" destOrd="0" presId="urn:microsoft.com/office/officeart/2005/8/layout/radial5"/>
    <dgm:cxn modelId="{701A3F26-5A8F-44B8-A3CE-66D8F17C053D}" type="presParOf" srcId="{080373A7-2BBA-43CF-8C90-7256B8C380A8}" destId="{04C82E9B-3035-4CA0-8C1B-D77AEB6DC4ED}" srcOrd="5" destOrd="0" presId="urn:microsoft.com/office/officeart/2005/8/layout/radial5"/>
    <dgm:cxn modelId="{EC9A1435-029F-47CE-B322-3BC27A4D1535}" type="presParOf" srcId="{04C82E9B-3035-4CA0-8C1B-D77AEB6DC4ED}" destId="{35A61CE9-D8F3-4D7A-B9DD-9599DCE1A3FD}" srcOrd="0" destOrd="0" presId="urn:microsoft.com/office/officeart/2005/8/layout/radial5"/>
    <dgm:cxn modelId="{DF0CBDD5-EE39-420D-8DE6-EFDD6057AB43}" type="presParOf" srcId="{080373A7-2BBA-43CF-8C90-7256B8C380A8}" destId="{A459A55F-BD0C-4D1B-A323-F6EEC2A59655}" srcOrd="6" destOrd="0" presId="urn:microsoft.com/office/officeart/2005/8/layout/radial5"/>
    <dgm:cxn modelId="{7C01AA6E-090F-4779-AE27-5F02CC7022D0}" type="presParOf" srcId="{080373A7-2BBA-43CF-8C90-7256B8C380A8}" destId="{6B4D01A0-6D21-46E5-9B55-A2CD142EA9EE}" srcOrd="7" destOrd="0" presId="urn:microsoft.com/office/officeart/2005/8/layout/radial5"/>
    <dgm:cxn modelId="{0A26E55F-6FD8-4787-88B3-87B5C5234595}" type="presParOf" srcId="{6B4D01A0-6D21-46E5-9B55-A2CD142EA9EE}" destId="{560C2B4E-29AE-4125-ACB7-BBFBD0E78BD0}" srcOrd="0" destOrd="0" presId="urn:microsoft.com/office/officeart/2005/8/layout/radial5"/>
    <dgm:cxn modelId="{7542BD0E-A13E-40C9-A776-5DA5634E5B46}" type="presParOf" srcId="{080373A7-2BBA-43CF-8C90-7256B8C380A8}" destId="{7B47C866-2C96-4737-A9F0-7C3B315B4DE7}" srcOrd="8" destOrd="0" presId="urn:microsoft.com/office/officeart/2005/8/layout/radial5"/>
    <dgm:cxn modelId="{CB545204-EEC5-4109-A138-4A4DEDE12F86}" type="presParOf" srcId="{080373A7-2BBA-43CF-8C90-7256B8C380A8}" destId="{C727173E-C5A2-4E5F-B316-9C5E9605765F}" srcOrd="9" destOrd="0" presId="urn:microsoft.com/office/officeart/2005/8/layout/radial5"/>
    <dgm:cxn modelId="{079C2E4B-E59B-41A4-A70D-31FA8F60303A}" type="presParOf" srcId="{C727173E-C5A2-4E5F-B316-9C5E9605765F}" destId="{E83B4C06-E8D8-4246-BA63-1C66E352D97A}" srcOrd="0" destOrd="0" presId="urn:microsoft.com/office/officeart/2005/8/layout/radial5"/>
    <dgm:cxn modelId="{D2EB6080-5D05-4A1F-B0FA-2462C9160CFE}" type="presParOf" srcId="{080373A7-2BBA-43CF-8C90-7256B8C380A8}" destId="{58F2CD31-55D8-4104-A406-100196377728}" srcOrd="10" destOrd="0" presId="urn:microsoft.com/office/officeart/2005/8/layout/radial5"/>
    <dgm:cxn modelId="{694707F7-A446-4213-B74A-208413B1595B}" type="presParOf" srcId="{080373A7-2BBA-43CF-8C90-7256B8C380A8}" destId="{0AF8DB02-69A3-4273-B1BE-5D265432BFF5}" srcOrd="11" destOrd="0" presId="urn:microsoft.com/office/officeart/2005/8/layout/radial5"/>
    <dgm:cxn modelId="{ACBABDC4-F1C2-4DEA-819F-08D38DBD1F7D}" type="presParOf" srcId="{0AF8DB02-69A3-4273-B1BE-5D265432BFF5}" destId="{24F96EEE-A075-4E15-9376-9E8C8157CD0D}" srcOrd="0" destOrd="0" presId="urn:microsoft.com/office/officeart/2005/8/layout/radial5"/>
    <dgm:cxn modelId="{5BF1B9BF-4230-40C6-874B-18B2487D9AE2}" type="presParOf" srcId="{080373A7-2BBA-43CF-8C90-7256B8C380A8}" destId="{3BD466CE-A814-43CE-B959-621505AD3CEB}" srcOrd="12" destOrd="0" presId="urn:microsoft.com/office/officeart/2005/8/layout/radial5"/>
    <dgm:cxn modelId="{D3ED290E-6242-4B64-A041-8010D80F8D61}" type="presParOf" srcId="{080373A7-2BBA-43CF-8C90-7256B8C380A8}" destId="{866BEC28-773E-408A-9A6B-8C2B44695843}" srcOrd="13" destOrd="0" presId="urn:microsoft.com/office/officeart/2005/8/layout/radial5"/>
    <dgm:cxn modelId="{5405B34D-B756-45B6-A0A8-34D3D814DCD3}" type="presParOf" srcId="{866BEC28-773E-408A-9A6B-8C2B44695843}" destId="{EC5ED048-B7DD-49D4-AF79-6C95352AFC42}" srcOrd="0" destOrd="0" presId="urn:microsoft.com/office/officeart/2005/8/layout/radial5"/>
    <dgm:cxn modelId="{C0B1A1F9-C94A-4C6D-972A-7FE740FC6F70}" type="presParOf" srcId="{080373A7-2BBA-43CF-8C90-7256B8C380A8}" destId="{22AF4CD5-A46F-477C-BD27-B435836ED1DE}" srcOrd="14" destOrd="0" presId="urn:microsoft.com/office/officeart/2005/8/layout/radial5"/>
    <dgm:cxn modelId="{1C6763D0-C1C5-4A8F-A6F1-673142B930C6}" type="presParOf" srcId="{080373A7-2BBA-43CF-8C90-7256B8C380A8}" destId="{1ACFB8A2-07F5-4BE7-BD3A-D7CA98523358}" srcOrd="15" destOrd="0" presId="urn:microsoft.com/office/officeart/2005/8/layout/radial5"/>
    <dgm:cxn modelId="{4CC37CF7-2C46-40D6-9C0E-661B1F755AE0}" type="presParOf" srcId="{1ACFB8A2-07F5-4BE7-BD3A-D7CA98523358}" destId="{EEC63297-8582-4CDF-9DA5-C6E80A023907}" srcOrd="0" destOrd="0" presId="urn:microsoft.com/office/officeart/2005/8/layout/radial5"/>
    <dgm:cxn modelId="{7EDBEBC5-3DCA-416A-9314-D1BBF70B060C}" type="presParOf" srcId="{080373A7-2BBA-43CF-8C90-7256B8C380A8}" destId="{475EB6E1-8EA6-49F5-9913-62CDA87FE1DA}" srcOrd="16" destOrd="0" presId="urn:microsoft.com/office/officeart/2005/8/layout/radial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0FCFA0B-95A3-4F99-990D-DBA48917BD7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6E9351A-D7EC-4A42-930E-FB0E23C2DDCB}">
      <dgm:prSet phldrT="[Text]"/>
      <dgm:spPr/>
      <dgm:t>
        <a:bodyPr/>
        <a:lstStyle/>
        <a:p>
          <a:r>
            <a:rPr lang="en-US" dirty="0" smtClean="0"/>
            <a:t>Properties</a:t>
          </a:r>
          <a:endParaRPr lang="en-US" dirty="0"/>
        </a:p>
      </dgm:t>
    </dgm:pt>
    <dgm:pt modelId="{6187EF32-ABEC-461F-843D-9FFE6FB178B2}" type="parTrans" cxnId="{E7C5DBF4-6617-4E9C-9A56-5202563EB849}">
      <dgm:prSet/>
      <dgm:spPr/>
      <dgm:t>
        <a:bodyPr/>
        <a:lstStyle/>
        <a:p>
          <a:endParaRPr lang="en-US"/>
        </a:p>
      </dgm:t>
    </dgm:pt>
    <dgm:pt modelId="{B23AA017-54F4-4394-B9FD-C0F441DB626B}" type="sibTrans" cxnId="{E7C5DBF4-6617-4E9C-9A56-5202563EB849}">
      <dgm:prSet/>
      <dgm:spPr/>
      <dgm:t>
        <a:bodyPr/>
        <a:lstStyle/>
        <a:p>
          <a:endParaRPr lang="en-US"/>
        </a:p>
      </dgm:t>
    </dgm:pt>
    <dgm:pt modelId="{F8A2CA3C-0DC2-410C-BA6B-4B3F67EA7A74}">
      <dgm:prSet phldrT="[Text]"/>
      <dgm:spPr/>
      <dgm:t>
        <a:bodyPr/>
        <a:lstStyle/>
        <a:p>
          <a:r>
            <a:rPr lang="en-US" dirty="0" smtClean="0">
              <a:latin typeface="Times New Roman" pitchFamily="18" charset="0"/>
              <a:cs typeface="Times New Roman" pitchFamily="18" charset="0"/>
            </a:rPr>
            <a:t>long chain polymers of ethylene oxide with general formula HOCH</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(CH</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OCH</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a:t>
          </a:r>
          <a:r>
            <a:rPr lang="en-US" baseline="-25000" dirty="0" smtClean="0">
              <a:latin typeface="Times New Roman" pitchFamily="18" charset="0"/>
              <a:cs typeface="Times New Roman" pitchFamily="18" charset="0"/>
            </a:rPr>
            <a:t>8</a:t>
          </a:r>
          <a:r>
            <a:rPr lang="en-US" dirty="0" smtClean="0">
              <a:latin typeface="Times New Roman" pitchFamily="18" charset="0"/>
              <a:cs typeface="Times New Roman" pitchFamily="18" charset="0"/>
            </a:rPr>
            <a:t>CH</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OH</a:t>
          </a:r>
          <a:endParaRPr lang="en-US" dirty="0"/>
        </a:p>
      </dgm:t>
    </dgm:pt>
    <dgm:pt modelId="{795090D8-F4B1-4D0F-955A-4A449B082712}" type="parTrans" cxnId="{9B59074A-2393-4E85-A350-29EE9BDB7DA7}">
      <dgm:prSet/>
      <dgm:spPr/>
      <dgm:t>
        <a:bodyPr/>
        <a:lstStyle/>
        <a:p>
          <a:endParaRPr lang="en-US"/>
        </a:p>
      </dgm:t>
    </dgm:pt>
    <dgm:pt modelId="{57D26E37-E2C3-40C1-9549-FEC3CE318599}" type="sibTrans" cxnId="{9B59074A-2393-4E85-A350-29EE9BDB7DA7}">
      <dgm:prSet/>
      <dgm:spPr/>
      <dgm:t>
        <a:bodyPr/>
        <a:lstStyle/>
        <a:p>
          <a:endParaRPr lang="en-US"/>
        </a:p>
      </dgm:t>
    </dgm:pt>
    <dgm:pt modelId="{08B7429A-1A18-4B12-AAC9-87EA44C5033E}">
      <dgm:prSet/>
      <dgm:spPr/>
      <dgm:t>
        <a:bodyPr/>
        <a:lstStyle/>
        <a:p>
          <a:r>
            <a:rPr lang="en-US" smtClean="0">
              <a:latin typeface="Times New Roman" pitchFamily="18" charset="0"/>
              <a:cs typeface="Times New Roman" pitchFamily="18" charset="0"/>
            </a:rPr>
            <a:t>Their water solubility, hygroscopicity and vapour pressure with increase in average molecular weight.</a:t>
          </a:r>
          <a:endParaRPr lang="en-US" dirty="0" smtClean="0">
            <a:latin typeface="Times New Roman" pitchFamily="18" charset="0"/>
            <a:cs typeface="Times New Roman" pitchFamily="18" charset="0"/>
          </a:endParaRPr>
        </a:p>
      </dgm:t>
    </dgm:pt>
    <dgm:pt modelId="{56F2F9E0-27D2-497B-BEE0-0AC59B637774}" type="parTrans" cxnId="{2F9B4B01-EBDE-4397-BB09-7788E44F8125}">
      <dgm:prSet/>
      <dgm:spPr/>
      <dgm:t>
        <a:bodyPr/>
        <a:lstStyle/>
        <a:p>
          <a:endParaRPr lang="en-US"/>
        </a:p>
      </dgm:t>
    </dgm:pt>
    <dgm:pt modelId="{844302BA-68B6-4FA8-B0DA-01D420A9D778}" type="sibTrans" cxnId="{2F9B4B01-EBDE-4397-BB09-7788E44F8125}">
      <dgm:prSet/>
      <dgm:spPr/>
      <dgm:t>
        <a:bodyPr/>
        <a:lstStyle/>
        <a:p>
          <a:endParaRPr lang="en-US"/>
        </a:p>
      </dgm:t>
    </dgm:pt>
    <dgm:pt modelId="{7251656D-2893-495D-90A8-B9868DC9FA24}">
      <dgm:prSet/>
      <dgm:spPr/>
      <dgm:t>
        <a:bodyPr/>
        <a:lstStyle/>
        <a:p>
          <a:r>
            <a:rPr lang="en-US" smtClean="0">
              <a:latin typeface="Times New Roman" pitchFamily="18" charset="0"/>
              <a:cs typeface="Times New Roman" pitchFamily="18" charset="0"/>
            </a:rPr>
            <a:t>They do not hydrolyse or deteriorate and are physiologically inert and do not support mold growth.</a:t>
          </a:r>
          <a:endParaRPr lang="en-US" dirty="0" smtClean="0">
            <a:latin typeface="Times New Roman" pitchFamily="18" charset="0"/>
            <a:cs typeface="Times New Roman" pitchFamily="18" charset="0"/>
          </a:endParaRPr>
        </a:p>
      </dgm:t>
    </dgm:pt>
    <dgm:pt modelId="{CD7EEE8C-CB3D-4CF6-BE6A-1E34C1BC22BD}" type="parTrans" cxnId="{4D72CF69-1456-4307-A64E-E54F76185510}">
      <dgm:prSet/>
      <dgm:spPr/>
      <dgm:t>
        <a:bodyPr/>
        <a:lstStyle/>
        <a:p>
          <a:endParaRPr lang="en-US"/>
        </a:p>
      </dgm:t>
    </dgm:pt>
    <dgm:pt modelId="{DFD492D1-1575-4C0E-81E3-E2E4CB58ED2E}" type="sibTrans" cxnId="{4D72CF69-1456-4307-A64E-E54F76185510}">
      <dgm:prSet/>
      <dgm:spPr/>
      <dgm:t>
        <a:bodyPr/>
        <a:lstStyle/>
        <a:p>
          <a:endParaRPr lang="en-US"/>
        </a:p>
      </dgm:t>
    </dgm:pt>
    <dgm:pt modelId="{A043443E-29DD-4724-8E76-D2C5DC093FDB}">
      <dgm:prSet/>
      <dgm:spPr/>
      <dgm:t>
        <a:bodyPr/>
        <a:lstStyle/>
        <a:p>
          <a:r>
            <a:rPr lang="en-US" dirty="0" smtClean="0">
              <a:latin typeface="Times New Roman" pitchFamily="18" charset="0"/>
              <a:cs typeface="Times New Roman" pitchFamily="18" charset="0"/>
            </a:rPr>
            <a:t>The PEG suppositories can be prepared by both </a:t>
          </a:r>
          <a:r>
            <a:rPr lang="en-US" dirty="0" err="1" smtClean="0">
              <a:latin typeface="Times New Roman" pitchFamily="18" charset="0"/>
              <a:cs typeface="Times New Roman" pitchFamily="18" charset="0"/>
            </a:rPr>
            <a:t>moulding</a:t>
          </a:r>
          <a:r>
            <a:rPr lang="en-US" dirty="0" smtClean="0">
              <a:latin typeface="Times New Roman" pitchFamily="18" charset="0"/>
              <a:cs typeface="Times New Roman" pitchFamily="18" charset="0"/>
            </a:rPr>
            <a:t> and cold compression methods.</a:t>
          </a:r>
        </a:p>
      </dgm:t>
    </dgm:pt>
    <dgm:pt modelId="{9338B518-7D11-4A7C-89DE-1998FFFDBE16}" type="parTrans" cxnId="{3E32ABA1-1411-4DE7-B7E6-C140143C3AB5}">
      <dgm:prSet/>
      <dgm:spPr/>
      <dgm:t>
        <a:bodyPr/>
        <a:lstStyle/>
        <a:p>
          <a:endParaRPr lang="en-US"/>
        </a:p>
      </dgm:t>
    </dgm:pt>
    <dgm:pt modelId="{E9B71086-617D-41B0-B639-DBB9FD861554}" type="sibTrans" cxnId="{3E32ABA1-1411-4DE7-B7E6-C140143C3AB5}">
      <dgm:prSet/>
      <dgm:spPr/>
      <dgm:t>
        <a:bodyPr/>
        <a:lstStyle/>
        <a:p>
          <a:endParaRPr lang="en-US"/>
        </a:p>
      </dgm:t>
    </dgm:pt>
    <dgm:pt modelId="{AF0E11B4-E514-48DA-A989-442CBEBF7C7E}">
      <dgm:prSet phldrT="[Text]"/>
      <dgm:spPr/>
      <dgm:t>
        <a:bodyPr/>
        <a:lstStyle/>
        <a:p>
          <a:r>
            <a:rPr lang="en-US" dirty="0" smtClean="0">
              <a:latin typeface="Times New Roman" pitchFamily="18" charset="0"/>
              <a:cs typeface="Times New Roman" pitchFamily="18" charset="0"/>
            </a:rPr>
            <a:t>Exist as liquid if their average molecular range from 200 to 600 and they exist as wax like solid it is above 1000.</a:t>
          </a:r>
          <a:endParaRPr lang="en-US" dirty="0"/>
        </a:p>
      </dgm:t>
    </dgm:pt>
    <dgm:pt modelId="{6454E3C6-EF2A-4F48-9FAF-0BD4D148EB83}" type="parTrans" cxnId="{27C08651-E932-4DD7-A159-3FC5DBC70B51}">
      <dgm:prSet/>
      <dgm:spPr/>
      <dgm:t>
        <a:bodyPr/>
        <a:lstStyle/>
        <a:p>
          <a:endParaRPr lang="en-US"/>
        </a:p>
      </dgm:t>
    </dgm:pt>
    <dgm:pt modelId="{65FF654C-B200-4D6C-BC67-79170FA044F5}" type="sibTrans" cxnId="{27C08651-E932-4DD7-A159-3FC5DBC70B51}">
      <dgm:prSet/>
      <dgm:spPr/>
      <dgm:t>
        <a:bodyPr/>
        <a:lstStyle/>
        <a:p>
          <a:endParaRPr lang="en-US"/>
        </a:p>
      </dgm:t>
    </dgm:pt>
    <dgm:pt modelId="{91344DB3-1028-45B1-A58F-FDA1D5B2E205}" type="pres">
      <dgm:prSet presAssocID="{80FCFA0B-95A3-4F99-990D-DBA48917BD77}" presName="vert0" presStyleCnt="0">
        <dgm:presLayoutVars>
          <dgm:dir/>
          <dgm:animOne val="branch"/>
          <dgm:animLvl val="lvl"/>
        </dgm:presLayoutVars>
      </dgm:prSet>
      <dgm:spPr/>
      <dgm:t>
        <a:bodyPr/>
        <a:lstStyle/>
        <a:p>
          <a:endParaRPr lang="en-US"/>
        </a:p>
      </dgm:t>
    </dgm:pt>
    <dgm:pt modelId="{D9446085-A69F-4000-A2B4-8967DA6F031A}" type="pres">
      <dgm:prSet presAssocID="{26E9351A-D7EC-4A42-930E-FB0E23C2DDCB}" presName="thickLine" presStyleLbl="alignNode1" presStyleIdx="0" presStyleCnt="1"/>
      <dgm:spPr/>
    </dgm:pt>
    <dgm:pt modelId="{C8CF93FF-B260-4B6E-8849-2A18A4DB5365}" type="pres">
      <dgm:prSet presAssocID="{26E9351A-D7EC-4A42-930E-FB0E23C2DDCB}" presName="horz1" presStyleCnt="0"/>
      <dgm:spPr/>
    </dgm:pt>
    <dgm:pt modelId="{A3AA3EA8-5EE8-4516-8E68-BA6B7246DEFA}" type="pres">
      <dgm:prSet presAssocID="{26E9351A-D7EC-4A42-930E-FB0E23C2DDCB}" presName="tx1" presStyleLbl="revTx" presStyleIdx="0" presStyleCnt="6"/>
      <dgm:spPr/>
      <dgm:t>
        <a:bodyPr/>
        <a:lstStyle/>
        <a:p>
          <a:endParaRPr lang="en-US"/>
        </a:p>
      </dgm:t>
    </dgm:pt>
    <dgm:pt modelId="{EC9E0F7D-4535-4BBD-B2F8-6BEAAC46FE30}" type="pres">
      <dgm:prSet presAssocID="{26E9351A-D7EC-4A42-930E-FB0E23C2DDCB}" presName="vert1" presStyleCnt="0"/>
      <dgm:spPr/>
    </dgm:pt>
    <dgm:pt modelId="{BEF82FAB-04EF-4110-B78C-F835AD2FD3EC}" type="pres">
      <dgm:prSet presAssocID="{F8A2CA3C-0DC2-410C-BA6B-4B3F67EA7A74}" presName="vertSpace2a" presStyleCnt="0"/>
      <dgm:spPr/>
    </dgm:pt>
    <dgm:pt modelId="{60E26FD0-F0B1-4B02-88AF-CC37F7A96CEC}" type="pres">
      <dgm:prSet presAssocID="{F8A2CA3C-0DC2-410C-BA6B-4B3F67EA7A74}" presName="horz2" presStyleCnt="0"/>
      <dgm:spPr/>
    </dgm:pt>
    <dgm:pt modelId="{2CD13E40-E27A-44B6-A9D7-64389757DB88}" type="pres">
      <dgm:prSet presAssocID="{F8A2CA3C-0DC2-410C-BA6B-4B3F67EA7A74}" presName="horzSpace2" presStyleCnt="0"/>
      <dgm:spPr/>
    </dgm:pt>
    <dgm:pt modelId="{347B14D4-D999-45DC-B14A-66BDED1F1D95}" type="pres">
      <dgm:prSet presAssocID="{F8A2CA3C-0DC2-410C-BA6B-4B3F67EA7A74}" presName="tx2" presStyleLbl="revTx" presStyleIdx="1" presStyleCnt="6"/>
      <dgm:spPr/>
      <dgm:t>
        <a:bodyPr/>
        <a:lstStyle/>
        <a:p>
          <a:endParaRPr lang="en-US"/>
        </a:p>
      </dgm:t>
    </dgm:pt>
    <dgm:pt modelId="{E5C83CBE-689D-4CC0-AEB7-055B06B140D2}" type="pres">
      <dgm:prSet presAssocID="{F8A2CA3C-0DC2-410C-BA6B-4B3F67EA7A74}" presName="vert2" presStyleCnt="0"/>
      <dgm:spPr/>
    </dgm:pt>
    <dgm:pt modelId="{A1169718-BF32-4136-B29C-C1CAE5FFA356}" type="pres">
      <dgm:prSet presAssocID="{F8A2CA3C-0DC2-410C-BA6B-4B3F67EA7A74}" presName="thinLine2b" presStyleLbl="callout" presStyleIdx="0" presStyleCnt="5"/>
      <dgm:spPr/>
    </dgm:pt>
    <dgm:pt modelId="{C06E5122-4746-4835-9ECA-017C11D909AD}" type="pres">
      <dgm:prSet presAssocID="{F8A2CA3C-0DC2-410C-BA6B-4B3F67EA7A74}" presName="vertSpace2b" presStyleCnt="0"/>
      <dgm:spPr/>
    </dgm:pt>
    <dgm:pt modelId="{241B0F44-6823-476C-B3F8-3506AF946B24}" type="pres">
      <dgm:prSet presAssocID="{AF0E11B4-E514-48DA-A989-442CBEBF7C7E}" presName="horz2" presStyleCnt="0"/>
      <dgm:spPr/>
    </dgm:pt>
    <dgm:pt modelId="{58422692-040A-4E38-B143-0F68D3779C0F}" type="pres">
      <dgm:prSet presAssocID="{AF0E11B4-E514-48DA-A989-442CBEBF7C7E}" presName="horzSpace2" presStyleCnt="0"/>
      <dgm:spPr/>
    </dgm:pt>
    <dgm:pt modelId="{A6A6E7C3-6C7F-4954-9EEA-DE07AD05D8D8}" type="pres">
      <dgm:prSet presAssocID="{AF0E11B4-E514-48DA-A989-442CBEBF7C7E}" presName="tx2" presStyleLbl="revTx" presStyleIdx="2" presStyleCnt="6"/>
      <dgm:spPr/>
      <dgm:t>
        <a:bodyPr/>
        <a:lstStyle/>
        <a:p>
          <a:endParaRPr lang="en-US"/>
        </a:p>
      </dgm:t>
    </dgm:pt>
    <dgm:pt modelId="{B2AFA84A-FB6B-46C1-BDA0-36945C3245BE}" type="pres">
      <dgm:prSet presAssocID="{AF0E11B4-E514-48DA-A989-442CBEBF7C7E}" presName="vert2" presStyleCnt="0"/>
      <dgm:spPr/>
    </dgm:pt>
    <dgm:pt modelId="{F408BD38-691C-4E40-8A53-D17288D85775}" type="pres">
      <dgm:prSet presAssocID="{AF0E11B4-E514-48DA-A989-442CBEBF7C7E}" presName="thinLine2b" presStyleLbl="callout" presStyleIdx="1" presStyleCnt="5"/>
      <dgm:spPr/>
    </dgm:pt>
    <dgm:pt modelId="{D6335441-3251-460C-9FF5-613A97C9AC26}" type="pres">
      <dgm:prSet presAssocID="{AF0E11B4-E514-48DA-A989-442CBEBF7C7E}" presName="vertSpace2b" presStyleCnt="0"/>
      <dgm:spPr/>
    </dgm:pt>
    <dgm:pt modelId="{0124BBCB-1359-416C-8333-91BCB251DF39}" type="pres">
      <dgm:prSet presAssocID="{08B7429A-1A18-4B12-AAC9-87EA44C5033E}" presName="horz2" presStyleCnt="0"/>
      <dgm:spPr/>
    </dgm:pt>
    <dgm:pt modelId="{E508031B-3B6D-409D-8C73-F7F8022D3A07}" type="pres">
      <dgm:prSet presAssocID="{08B7429A-1A18-4B12-AAC9-87EA44C5033E}" presName="horzSpace2" presStyleCnt="0"/>
      <dgm:spPr/>
    </dgm:pt>
    <dgm:pt modelId="{9F5AD5EF-8A9F-402D-A42B-32EBEDC6F1B0}" type="pres">
      <dgm:prSet presAssocID="{08B7429A-1A18-4B12-AAC9-87EA44C5033E}" presName="tx2" presStyleLbl="revTx" presStyleIdx="3" presStyleCnt="6"/>
      <dgm:spPr/>
      <dgm:t>
        <a:bodyPr/>
        <a:lstStyle/>
        <a:p>
          <a:endParaRPr lang="en-US"/>
        </a:p>
      </dgm:t>
    </dgm:pt>
    <dgm:pt modelId="{FBF082D1-080F-4A6A-A195-83E36BD50BB9}" type="pres">
      <dgm:prSet presAssocID="{08B7429A-1A18-4B12-AAC9-87EA44C5033E}" presName="vert2" presStyleCnt="0"/>
      <dgm:spPr/>
    </dgm:pt>
    <dgm:pt modelId="{6D55FB90-1BB6-4F17-B938-373288C2065E}" type="pres">
      <dgm:prSet presAssocID="{08B7429A-1A18-4B12-AAC9-87EA44C5033E}" presName="thinLine2b" presStyleLbl="callout" presStyleIdx="2" presStyleCnt="5"/>
      <dgm:spPr/>
    </dgm:pt>
    <dgm:pt modelId="{E2EC37AF-C1EE-4DE0-A44D-BA55FF0A599F}" type="pres">
      <dgm:prSet presAssocID="{08B7429A-1A18-4B12-AAC9-87EA44C5033E}" presName="vertSpace2b" presStyleCnt="0"/>
      <dgm:spPr/>
    </dgm:pt>
    <dgm:pt modelId="{1083BEB9-F0B3-4DD2-A7D9-7079E4F64EAF}" type="pres">
      <dgm:prSet presAssocID="{7251656D-2893-495D-90A8-B9868DC9FA24}" presName="horz2" presStyleCnt="0"/>
      <dgm:spPr/>
    </dgm:pt>
    <dgm:pt modelId="{BEC8960D-58EE-4381-9722-ABA0FCB01416}" type="pres">
      <dgm:prSet presAssocID="{7251656D-2893-495D-90A8-B9868DC9FA24}" presName="horzSpace2" presStyleCnt="0"/>
      <dgm:spPr/>
    </dgm:pt>
    <dgm:pt modelId="{69876EFE-612E-44DA-A37E-DE44D9A9B078}" type="pres">
      <dgm:prSet presAssocID="{7251656D-2893-495D-90A8-B9868DC9FA24}" presName="tx2" presStyleLbl="revTx" presStyleIdx="4" presStyleCnt="6"/>
      <dgm:spPr/>
      <dgm:t>
        <a:bodyPr/>
        <a:lstStyle/>
        <a:p>
          <a:endParaRPr lang="en-US"/>
        </a:p>
      </dgm:t>
    </dgm:pt>
    <dgm:pt modelId="{02BC0352-50CD-4AB2-8B92-0544C55F2BEA}" type="pres">
      <dgm:prSet presAssocID="{7251656D-2893-495D-90A8-B9868DC9FA24}" presName="vert2" presStyleCnt="0"/>
      <dgm:spPr/>
    </dgm:pt>
    <dgm:pt modelId="{8B924191-0C15-40D0-B70D-C425A012A98E}" type="pres">
      <dgm:prSet presAssocID="{7251656D-2893-495D-90A8-B9868DC9FA24}" presName="thinLine2b" presStyleLbl="callout" presStyleIdx="3" presStyleCnt="5"/>
      <dgm:spPr/>
    </dgm:pt>
    <dgm:pt modelId="{A7EFCAF9-9E77-43D7-BDB1-BDEC3448DBE0}" type="pres">
      <dgm:prSet presAssocID="{7251656D-2893-495D-90A8-B9868DC9FA24}" presName="vertSpace2b" presStyleCnt="0"/>
      <dgm:spPr/>
    </dgm:pt>
    <dgm:pt modelId="{D6D69828-4C9E-4491-A425-EE69DB916A3D}" type="pres">
      <dgm:prSet presAssocID="{A043443E-29DD-4724-8E76-D2C5DC093FDB}" presName="horz2" presStyleCnt="0"/>
      <dgm:spPr/>
    </dgm:pt>
    <dgm:pt modelId="{51D5B307-EC7D-4D61-90C4-2E72A36AD2D1}" type="pres">
      <dgm:prSet presAssocID="{A043443E-29DD-4724-8E76-D2C5DC093FDB}" presName="horzSpace2" presStyleCnt="0"/>
      <dgm:spPr/>
    </dgm:pt>
    <dgm:pt modelId="{BABB284F-CFF2-4014-A813-8DF6EAD85B80}" type="pres">
      <dgm:prSet presAssocID="{A043443E-29DD-4724-8E76-D2C5DC093FDB}" presName="tx2" presStyleLbl="revTx" presStyleIdx="5" presStyleCnt="6"/>
      <dgm:spPr/>
      <dgm:t>
        <a:bodyPr/>
        <a:lstStyle/>
        <a:p>
          <a:endParaRPr lang="en-US"/>
        </a:p>
      </dgm:t>
    </dgm:pt>
    <dgm:pt modelId="{059BF05C-8BE3-4654-B03F-37153D057387}" type="pres">
      <dgm:prSet presAssocID="{A043443E-29DD-4724-8E76-D2C5DC093FDB}" presName="vert2" presStyleCnt="0"/>
      <dgm:spPr/>
    </dgm:pt>
    <dgm:pt modelId="{69752CDE-4F1B-4365-9CED-5BD6E72B50B0}" type="pres">
      <dgm:prSet presAssocID="{A043443E-29DD-4724-8E76-D2C5DC093FDB}" presName="thinLine2b" presStyleLbl="callout" presStyleIdx="4" presStyleCnt="5"/>
      <dgm:spPr/>
    </dgm:pt>
    <dgm:pt modelId="{7DBCB67A-0188-4B83-B744-7911E56E8F16}" type="pres">
      <dgm:prSet presAssocID="{A043443E-29DD-4724-8E76-D2C5DC093FDB}" presName="vertSpace2b" presStyleCnt="0"/>
      <dgm:spPr/>
    </dgm:pt>
  </dgm:ptLst>
  <dgm:cxnLst>
    <dgm:cxn modelId="{E7C5DBF4-6617-4E9C-9A56-5202563EB849}" srcId="{80FCFA0B-95A3-4F99-990D-DBA48917BD77}" destId="{26E9351A-D7EC-4A42-930E-FB0E23C2DDCB}" srcOrd="0" destOrd="0" parTransId="{6187EF32-ABEC-461F-843D-9FFE6FB178B2}" sibTransId="{B23AA017-54F4-4394-B9FD-C0F441DB626B}"/>
    <dgm:cxn modelId="{C88210D5-E765-4092-A343-24041A4AB8B5}" type="presOf" srcId="{26E9351A-D7EC-4A42-930E-FB0E23C2DDCB}" destId="{A3AA3EA8-5EE8-4516-8E68-BA6B7246DEFA}" srcOrd="0" destOrd="0" presId="urn:microsoft.com/office/officeart/2008/layout/LinedList"/>
    <dgm:cxn modelId="{1AC54A39-7102-4A2C-B220-1DEDDEFE8BB5}" type="presOf" srcId="{08B7429A-1A18-4B12-AAC9-87EA44C5033E}" destId="{9F5AD5EF-8A9F-402D-A42B-32EBEDC6F1B0}" srcOrd="0" destOrd="0" presId="urn:microsoft.com/office/officeart/2008/layout/LinedList"/>
    <dgm:cxn modelId="{2F9B4B01-EBDE-4397-BB09-7788E44F8125}" srcId="{26E9351A-D7EC-4A42-930E-FB0E23C2DDCB}" destId="{08B7429A-1A18-4B12-AAC9-87EA44C5033E}" srcOrd="2" destOrd="0" parTransId="{56F2F9E0-27D2-497B-BEE0-0AC59B637774}" sibTransId="{844302BA-68B6-4FA8-B0DA-01D420A9D778}"/>
    <dgm:cxn modelId="{EAAAC240-DAFB-4ACA-ACBA-3D5E2577BD54}" type="presOf" srcId="{7251656D-2893-495D-90A8-B9868DC9FA24}" destId="{69876EFE-612E-44DA-A37E-DE44D9A9B078}" srcOrd="0" destOrd="0" presId="urn:microsoft.com/office/officeart/2008/layout/LinedList"/>
    <dgm:cxn modelId="{3E32ABA1-1411-4DE7-B7E6-C140143C3AB5}" srcId="{26E9351A-D7EC-4A42-930E-FB0E23C2DDCB}" destId="{A043443E-29DD-4724-8E76-D2C5DC093FDB}" srcOrd="4" destOrd="0" parTransId="{9338B518-7D11-4A7C-89DE-1998FFFDBE16}" sibTransId="{E9B71086-617D-41B0-B639-DBB9FD861554}"/>
    <dgm:cxn modelId="{4D72CF69-1456-4307-A64E-E54F76185510}" srcId="{26E9351A-D7EC-4A42-930E-FB0E23C2DDCB}" destId="{7251656D-2893-495D-90A8-B9868DC9FA24}" srcOrd="3" destOrd="0" parTransId="{CD7EEE8C-CB3D-4CF6-BE6A-1E34C1BC22BD}" sibTransId="{DFD492D1-1575-4C0E-81E3-E2E4CB58ED2E}"/>
    <dgm:cxn modelId="{27C08651-E932-4DD7-A159-3FC5DBC70B51}" srcId="{26E9351A-D7EC-4A42-930E-FB0E23C2DDCB}" destId="{AF0E11B4-E514-48DA-A989-442CBEBF7C7E}" srcOrd="1" destOrd="0" parTransId="{6454E3C6-EF2A-4F48-9FAF-0BD4D148EB83}" sibTransId="{65FF654C-B200-4D6C-BC67-79170FA044F5}"/>
    <dgm:cxn modelId="{5CEF1318-C3B1-4F5F-9E12-D2F480278915}" type="presOf" srcId="{80FCFA0B-95A3-4F99-990D-DBA48917BD77}" destId="{91344DB3-1028-45B1-A58F-FDA1D5B2E205}" srcOrd="0" destOrd="0" presId="urn:microsoft.com/office/officeart/2008/layout/LinedList"/>
    <dgm:cxn modelId="{C86BF619-67AC-4A5A-8BFF-627551DB4C07}" type="presOf" srcId="{F8A2CA3C-0DC2-410C-BA6B-4B3F67EA7A74}" destId="{347B14D4-D999-45DC-B14A-66BDED1F1D95}" srcOrd="0" destOrd="0" presId="urn:microsoft.com/office/officeart/2008/layout/LinedList"/>
    <dgm:cxn modelId="{06703EB4-0E65-41D7-A5C5-4AA8B3F38A50}" type="presOf" srcId="{AF0E11B4-E514-48DA-A989-442CBEBF7C7E}" destId="{A6A6E7C3-6C7F-4954-9EEA-DE07AD05D8D8}" srcOrd="0" destOrd="0" presId="urn:microsoft.com/office/officeart/2008/layout/LinedList"/>
    <dgm:cxn modelId="{9B59074A-2393-4E85-A350-29EE9BDB7DA7}" srcId="{26E9351A-D7EC-4A42-930E-FB0E23C2DDCB}" destId="{F8A2CA3C-0DC2-410C-BA6B-4B3F67EA7A74}" srcOrd="0" destOrd="0" parTransId="{795090D8-F4B1-4D0F-955A-4A449B082712}" sibTransId="{57D26E37-E2C3-40C1-9549-FEC3CE318599}"/>
    <dgm:cxn modelId="{417540CF-904F-4ED9-B61C-91322684E4D4}" type="presOf" srcId="{A043443E-29DD-4724-8E76-D2C5DC093FDB}" destId="{BABB284F-CFF2-4014-A813-8DF6EAD85B80}" srcOrd="0" destOrd="0" presId="urn:microsoft.com/office/officeart/2008/layout/LinedList"/>
    <dgm:cxn modelId="{BFFF3DB8-22A9-4473-A11A-EA5B37F58ED9}" type="presParOf" srcId="{91344DB3-1028-45B1-A58F-FDA1D5B2E205}" destId="{D9446085-A69F-4000-A2B4-8967DA6F031A}" srcOrd="0" destOrd="0" presId="urn:microsoft.com/office/officeart/2008/layout/LinedList"/>
    <dgm:cxn modelId="{201C4BE1-1735-4922-AC3B-4F58FC9F1503}" type="presParOf" srcId="{91344DB3-1028-45B1-A58F-FDA1D5B2E205}" destId="{C8CF93FF-B260-4B6E-8849-2A18A4DB5365}" srcOrd="1" destOrd="0" presId="urn:microsoft.com/office/officeart/2008/layout/LinedList"/>
    <dgm:cxn modelId="{0784EC82-2B93-4FCC-8DDD-A68FF140594C}" type="presParOf" srcId="{C8CF93FF-B260-4B6E-8849-2A18A4DB5365}" destId="{A3AA3EA8-5EE8-4516-8E68-BA6B7246DEFA}" srcOrd="0" destOrd="0" presId="urn:microsoft.com/office/officeart/2008/layout/LinedList"/>
    <dgm:cxn modelId="{A1030ECC-39F6-40C1-97D8-D8B2FF4E2156}" type="presParOf" srcId="{C8CF93FF-B260-4B6E-8849-2A18A4DB5365}" destId="{EC9E0F7D-4535-4BBD-B2F8-6BEAAC46FE30}" srcOrd="1" destOrd="0" presId="urn:microsoft.com/office/officeart/2008/layout/LinedList"/>
    <dgm:cxn modelId="{A7FB2A3B-08E8-4465-8765-AC205D66AE1E}" type="presParOf" srcId="{EC9E0F7D-4535-4BBD-B2F8-6BEAAC46FE30}" destId="{BEF82FAB-04EF-4110-B78C-F835AD2FD3EC}" srcOrd="0" destOrd="0" presId="urn:microsoft.com/office/officeart/2008/layout/LinedList"/>
    <dgm:cxn modelId="{86F22427-2803-4C1A-AED8-48106BAB8F9D}" type="presParOf" srcId="{EC9E0F7D-4535-4BBD-B2F8-6BEAAC46FE30}" destId="{60E26FD0-F0B1-4B02-88AF-CC37F7A96CEC}" srcOrd="1" destOrd="0" presId="urn:microsoft.com/office/officeart/2008/layout/LinedList"/>
    <dgm:cxn modelId="{58ACB39B-2EA7-45E6-8E06-A0C977E4856A}" type="presParOf" srcId="{60E26FD0-F0B1-4B02-88AF-CC37F7A96CEC}" destId="{2CD13E40-E27A-44B6-A9D7-64389757DB88}" srcOrd="0" destOrd="0" presId="urn:microsoft.com/office/officeart/2008/layout/LinedList"/>
    <dgm:cxn modelId="{D7DF1C01-87CD-455F-9D20-703B0D0680BD}" type="presParOf" srcId="{60E26FD0-F0B1-4B02-88AF-CC37F7A96CEC}" destId="{347B14D4-D999-45DC-B14A-66BDED1F1D95}" srcOrd="1" destOrd="0" presId="urn:microsoft.com/office/officeart/2008/layout/LinedList"/>
    <dgm:cxn modelId="{CE32D673-9323-423C-9B2B-9D7528EBA3FE}" type="presParOf" srcId="{60E26FD0-F0B1-4B02-88AF-CC37F7A96CEC}" destId="{E5C83CBE-689D-4CC0-AEB7-055B06B140D2}" srcOrd="2" destOrd="0" presId="urn:microsoft.com/office/officeart/2008/layout/LinedList"/>
    <dgm:cxn modelId="{BAD3E3DF-BEF1-4F02-9FA1-D5991B8638A1}" type="presParOf" srcId="{EC9E0F7D-4535-4BBD-B2F8-6BEAAC46FE30}" destId="{A1169718-BF32-4136-B29C-C1CAE5FFA356}" srcOrd="2" destOrd="0" presId="urn:microsoft.com/office/officeart/2008/layout/LinedList"/>
    <dgm:cxn modelId="{1E40AD2D-0877-4749-9F9D-2B9B6EC30652}" type="presParOf" srcId="{EC9E0F7D-4535-4BBD-B2F8-6BEAAC46FE30}" destId="{C06E5122-4746-4835-9ECA-017C11D909AD}" srcOrd="3" destOrd="0" presId="urn:microsoft.com/office/officeart/2008/layout/LinedList"/>
    <dgm:cxn modelId="{75366041-0FC9-43DF-A450-DFAE2399FCC5}" type="presParOf" srcId="{EC9E0F7D-4535-4BBD-B2F8-6BEAAC46FE30}" destId="{241B0F44-6823-476C-B3F8-3506AF946B24}" srcOrd="4" destOrd="0" presId="urn:microsoft.com/office/officeart/2008/layout/LinedList"/>
    <dgm:cxn modelId="{0F974D0C-F5D8-4685-BBD5-3F58B2AE00D4}" type="presParOf" srcId="{241B0F44-6823-476C-B3F8-3506AF946B24}" destId="{58422692-040A-4E38-B143-0F68D3779C0F}" srcOrd="0" destOrd="0" presId="urn:microsoft.com/office/officeart/2008/layout/LinedList"/>
    <dgm:cxn modelId="{14E4EEFB-036D-4C24-B6CE-892BD79BBB8E}" type="presParOf" srcId="{241B0F44-6823-476C-B3F8-3506AF946B24}" destId="{A6A6E7C3-6C7F-4954-9EEA-DE07AD05D8D8}" srcOrd="1" destOrd="0" presId="urn:microsoft.com/office/officeart/2008/layout/LinedList"/>
    <dgm:cxn modelId="{0DFBD972-2FD3-4B7B-A43C-9DADCC2B18F4}" type="presParOf" srcId="{241B0F44-6823-476C-B3F8-3506AF946B24}" destId="{B2AFA84A-FB6B-46C1-BDA0-36945C3245BE}" srcOrd="2" destOrd="0" presId="urn:microsoft.com/office/officeart/2008/layout/LinedList"/>
    <dgm:cxn modelId="{668898B5-EB75-4CD5-A67F-8E5FD02CD4BD}" type="presParOf" srcId="{EC9E0F7D-4535-4BBD-B2F8-6BEAAC46FE30}" destId="{F408BD38-691C-4E40-8A53-D17288D85775}" srcOrd="5" destOrd="0" presId="urn:microsoft.com/office/officeart/2008/layout/LinedList"/>
    <dgm:cxn modelId="{EDB3D4F2-9B8D-484E-AE13-4F3AD31F169C}" type="presParOf" srcId="{EC9E0F7D-4535-4BBD-B2F8-6BEAAC46FE30}" destId="{D6335441-3251-460C-9FF5-613A97C9AC26}" srcOrd="6" destOrd="0" presId="urn:microsoft.com/office/officeart/2008/layout/LinedList"/>
    <dgm:cxn modelId="{DC1D7942-775A-47C8-A37E-72CB180FE895}" type="presParOf" srcId="{EC9E0F7D-4535-4BBD-B2F8-6BEAAC46FE30}" destId="{0124BBCB-1359-416C-8333-91BCB251DF39}" srcOrd="7" destOrd="0" presId="urn:microsoft.com/office/officeart/2008/layout/LinedList"/>
    <dgm:cxn modelId="{C723B3EC-19DE-4BE5-A09A-F48564C55BE6}" type="presParOf" srcId="{0124BBCB-1359-416C-8333-91BCB251DF39}" destId="{E508031B-3B6D-409D-8C73-F7F8022D3A07}" srcOrd="0" destOrd="0" presId="urn:microsoft.com/office/officeart/2008/layout/LinedList"/>
    <dgm:cxn modelId="{F771C9C7-400D-4970-904A-0045EFA95650}" type="presParOf" srcId="{0124BBCB-1359-416C-8333-91BCB251DF39}" destId="{9F5AD5EF-8A9F-402D-A42B-32EBEDC6F1B0}" srcOrd="1" destOrd="0" presId="urn:microsoft.com/office/officeart/2008/layout/LinedList"/>
    <dgm:cxn modelId="{3AC9A64D-B3EA-4A1E-999A-5B175E6A94E1}" type="presParOf" srcId="{0124BBCB-1359-416C-8333-91BCB251DF39}" destId="{FBF082D1-080F-4A6A-A195-83E36BD50BB9}" srcOrd="2" destOrd="0" presId="urn:microsoft.com/office/officeart/2008/layout/LinedList"/>
    <dgm:cxn modelId="{078B66A8-872F-4924-8DED-22F1C092ECC9}" type="presParOf" srcId="{EC9E0F7D-4535-4BBD-B2F8-6BEAAC46FE30}" destId="{6D55FB90-1BB6-4F17-B938-373288C2065E}" srcOrd="8" destOrd="0" presId="urn:microsoft.com/office/officeart/2008/layout/LinedList"/>
    <dgm:cxn modelId="{76CCE2CB-11E8-4C5F-A4E8-273CACFE2C85}" type="presParOf" srcId="{EC9E0F7D-4535-4BBD-B2F8-6BEAAC46FE30}" destId="{E2EC37AF-C1EE-4DE0-A44D-BA55FF0A599F}" srcOrd="9" destOrd="0" presId="urn:microsoft.com/office/officeart/2008/layout/LinedList"/>
    <dgm:cxn modelId="{0244607F-13C2-4465-BB78-E412A6F0AF9F}" type="presParOf" srcId="{EC9E0F7D-4535-4BBD-B2F8-6BEAAC46FE30}" destId="{1083BEB9-F0B3-4DD2-A7D9-7079E4F64EAF}" srcOrd="10" destOrd="0" presId="urn:microsoft.com/office/officeart/2008/layout/LinedList"/>
    <dgm:cxn modelId="{D558835E-D3F0-4294-9D0B-9CC6328D1A9A}" type="presParOf" srcId="{1083BEB9-F0B3-4DD2-A7D9-7079E4F64EAF}" destId="{BEC8960D-58EE-4381-9722-ABA0FCB01416}" srcOrd="0" destOrd="0" presId="urn:microsoft.com/office/officeart/2008/layout/LinedList"/>
    <dgm:cxn modelId="{FF573E48-1359-4062-92D6-9566B3536EDE}" type="presParOf" srcId="{1083BEB9-F0B3-4DD2-A7D9-7079E4F64EAF}" destId="{69876EFE-612E-44DA-A37E-DE44D9A9B078}" srcOrd="1" destOrd="0" presId="urn:microsoft.com/office/officeart/2008/layout/LinedList"/>
    <dgm:cxn modelId="{A22A27C0-7152-4F3F-92DC-09386266E175}" type="presParOf" srcId="{1083BEB9-F0B3-4DD2-A7D9-7079E4F64EAF}" destId="{02BC0352-50CD-4AB2-8B92-0544C55F2BEA}" srcOrd="2" destOrd="0" presId="urn:microsoft.com/office/officeart/2008/layout/LinedList"/>
    <dgm:cxn modelId="{842D8559-50E3-4F12-B9ED-48CB212E5577}" type="presParOf" srcId="{EC9E0F7D-4535-4BBD-B2F8-6BEAAC46FE30}" destId="{8B924191-0C15-40D0-B70D-C425A012A98E}" srcOrd="11" destOrd="0" presId="urn:microsoft.com/office/officeart/2008/layout/LinedList"/>
    <dgm:cxn modelId="{B46179E5-1B32-40DC-AE75-1BE9FF3ED0BE}" type="presParOf" srcId="{EC9E0F7D-4535-4BBD-B2F8-6BEAAC46FE30}" destId="{A7EFCAF9-9E77-43D7-BDB1-BDEC3448DBE0}" srcOrd="12" destOrd="0" presId="urn:microsoft.com/office/officeart/2008/layout/LinedList"/>
    <dgm:cxn modelId="{1A2FEAB1-CF20-4D21-91D6-4DAE2ACC725E}" type="presParOf" srcId="{EC9E0F7D-4535-4BBD-B2F8-6BEAAC46FE30}" destId="{D6D69828-4C9E-4491-A425-EE69DB916A3D}" srcOrd="13" destOrd="0" presId="urn:microsoft.com/office/officeart/2008/layout/LinedList"/>
    <dgm:cxn modelId="{BF38F999-CFAB-40D3-A6CE-378F25B680AF}" type="presParOf" srcId="{D6D69828-4C9E-4491-A425-EE69DB916A3D}" destId="{51D5B307-EC7D-4D61-90C4-2E72A36AD2D1}" srcOrd="0" destOrd="0" presId="urn:microsoft.com/office/officeart/2008/layout/LinedList"/>
    <dgm:cxn modelId="{6CFA3B21-4B97-40D9-9A74-8A512EC5945C}" type="presParOf" srcId="{D6D69828-4C9E-4491-A425-EE69DB916A3D}" destId="{BABB284F-CFF2-4014-A813-8DF6EAD85B80}" srcOrd="1" destOrd="0" presId="urn:microsoft.com/office/officeart/2008/layout/LinedList"/>
    <dgm:cxn modelId="{F1AEF996-5C78-4082-927F-EDBCAC5A3905}" type="presParOf" srcId="{D6D69828-4C9E-4491-A425-EE69DB916A3D}" destId="{059BF05C-8BE3-4654-B03F-37153D057387}" srcOrd="2" destOrd="0" presId="urn:microsoft.com/office/officeart/2008/layout/LinedList"/>
    <dgm:cxn modelId="{EF06DE5A-5E06-480E-8F1C-CF8090AB3A4E}" type="presParOf" srcId="{EC9E0F7D-4535-4BBD-B2F8-6BEAAC46FE30}" destId="{69752CDE-4F1B-4365-9CED-5BD6E72B50B0}" srcOrd="14" destOrd="0" presId="urn:microsoft.com/office/officeart/2008/layout/LinedList"/>
    <dgm:cxn modelId="{FB8C293F-6523-49DA-839F-56D3B722A8A8}" type="presParOf" srcId="{EC9E0F7D-4535-4BBD-B2F8-6BEAAC46FE30}" destId="{7DBCB67A-0188-4B83-B744-7911E56E8F16}" srcOrd="15"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9DB00E3-0D8D-4C9D-9C77-860E287EE2B0}" type="doc">
      <dgm:prSet loTypeId="urn:microsoft.com/office/officeart/2005/8/layout/vList2" loCatId="list" qsTypeId="urn:microsoft.com/office/officeart/2005/8/quickstyle/simple3" qsCatId="simple" csTypeId="urn:microsoft.com/office/officeart/2005/8/colors/colorful1#6" csCatId="colorful" phldr="1"/>
      <dgm:spPr/>
      <dgm:t>
        <a:bodyPr/>
        <a:lstStyle/>
        <a:p>
          <a:endParaRPr lang="en-US"/>
        </a:p>
      </dgm:t>
    </dgm:pt>
    <dgm:pt modelId="{963DAEA8-6164-4C65-AB12-9D08105CC503}">
      <dgm:prSet/>
      <dgm:spPr/>
      <dgm:t>
        <a:bodyPr/>
        <a:lstStyle/>
        <a:p>
          <a:pPr rtl="0"/>
          <a:r>
            <a:rPr lang="en-US" smtClean="0"/>
            <a:t>1.The mixtures have melting point above 42</a:t>
          </a:r>
          <a:r>
            <a:rPr lang="en-US" baseline="30000" smtClean="0"/>
            <a:t>o</a:t>
          </a:r>
          <a:r>
            <a:rPr lang="en-US" smtClean="0"/>
            <a:t>C. Hence, cool storage is not required, they are satisfactory for use in hot climates, and administration is easy because they are not slippery to handle.</a:t>
          </a:r>
          <a:endParaRPr lang="en-US"/>
        </a:p>
      </dgm:t>
    </dgm:pt>
    <dgm:pt modelId="{BAC838F4-1D1B-4478-BD3B-B92AC1289332}" type="parTrans" cxnId="{A8DC6941-5E06-49AD-A2DD-70529D3001F9}">
      <dgm:prSet/>
      <dgm:spPr/>
      <dgm:t>
        <a:bodyPr/>
        <a:lstStyle/>
        <a:p>
          <a:endParaRPr lang="en-US"/>
        </a:p>
      </dgm:t>
    </dgm:pt>
    <dgm:pt modelId="{26CCB350-ECDE-4387-94B8-39F532219D3E}" type="sibTrans" cxnId="{A8DC6941-5E06-49AD-A2DD-70529D3001F9}">
      <dgm:prSet/>
      <dgm:spPr/>
      <dgm:t>
        <a:bodyPr/>
        <a:lstStyle/>
        <a:p>
          <a:endParaRPr lang="en-US"/>
        </a:p>
      </dgm:t>
    </dgm:pt>
    <dgm:pt modelId="{A86464D3-EA57-4422-985B-23982358FCC0}">
      <dgm:prSet/>
      <dgm:spPr/>
      <dgm:t>
        <a:bodyPr/>
        <a:lstStyle/>
        <a:p>
          <a:pPr rtl="0"/>
          <a:r>
            <a:rPr lang="en-US" smtClean="0"/>
            <a:t>2. Because of this high melting point they do not melt in the body but gradually dissolve and disperse, freeing their medication slowly and providing longer action than fatty bases.</a:t>
          </a:r>
          <a:endParaRPr lang="en-US"/>
        </a:p>
      </dgm:t>
    </dgm:pt>
    <dgm:pt modelId="{B88533C2-FB87-4B9F-B1EA-B359B699689B}" type="parTrans" cxnId="{3360F15D-FE0B-435E-A4E3-D0D19E6C6C66}">
      <dgm:prSet/>
      <dgm:spPr/>
      <dgm:t>
        <a:bodyPr/>
        <a:lstStyle/>
        <a:p>
          <a:endParaRPr lang="en-US"/>
        </a:p>
      </dgm:t>
    </dgm:pt>
    <dgm:pt modelId="{6FE53A44-340F-41F9-BAE8-FE31477EEE5D}" type="sibTrans" cxnId="{3360F15D-FE0B-435E-A4E3-D0D19E6C6C66}">
      <dgm:prSet/>
      <dgm:spPr/>
      <dgm:t>
        <a:bodyPr/>
        <a:lstStyle/>
        <a:p>
          <a:endParaRPr lang="en-US"/>
        </a:p>
      </dgm:t>
    </dgm:pt>
    <dgm:pt modelId="{1378A7E6-64BD-4CCF-B5C9-7D0DB6739A71}">
      <dgm:prSet/>
      <dgm:spPr/>
      <dgm:t>
        <a:bodyPr/>
        <a:lstStyle/>
        <a:p>
          <a:pPr rtl="0"/>
          <a:r>
            <a:rPr lang="en-US" smtClean="0"/>
            <a:t>3. Their physical properties can be varied by suitable admixture of high and low polymers. High polymers give hard products that disintegrate and release their drug slowly.</a:t>
          </a:r>
          <a:endParaRPr lang="en-US"/>
        </a:p>
      </dgm:t>
    </dgm:pt>
    <dgm:pt modelId="{B259D809-0F3C-407C-91BC-43F1CFFAF06A}" type="parTrans" cxnId="{1995B084-75D6-4AE8-8A0D-E8DE4D8862BD}">
      <dgm:prSet/>
      <dgm:spPr/>
      <dgm:t>
        <a:bodyPr/>
        <a:lstStyle/>
        <a:p>
          <a:endParaRPr lang="en-US"/>
        </a:p>
      </dgm:t>
    </dgm:pt>
    <dgm:pt modelId="{7729DDB2-DDA8-4F15-B413-BF648CB1BE25}" type="sibTrans" cxnId="{1995B084-75D6-4AE8-8A0D-E8DE4D8862BD}">
      <dgm:prSet/>
      <dgm:spPr/>
      <dgm:t>
        <a:bodyPr/>
        <a:lstStyle/>
        <a:p>
          <a:endParaRPr lang="en-US"/>
        </a:p>
      </dgm:t>
    </dgm:pt>
    <dgm:pt modelId="{F6C87867-A5A3-4499-8E2C-16BE5B0C0437}">
      <dgm:prSet/>
      <dgm:spPr/>
      <dgm:t>
        <a:bodyPr/>
        <a:lstStyle/>
        <a:p>
          <a:pPr rtl="0"/>
          <a:r>
            <a:rPr lang="en-US" dirty="0" smtClean="0"/>
            <a:t>Softer, less brittle preparations that disperse and liberate their drug more quickly are obtained by mixing high with either medium or medium and low polymers or by adding plasticizers.</a:t>
          </a:r>
          <a:endParaRPr lang="en-US" dirty="0"/>
        </a:p>
      </dgm:t>
    </dgm:pt>
    <dgm:pt modelId="{5A29D0B9-8AD3-493F-9101-54FBD31D5F60}" type="parTrans" cxnId="{9514A02E-855E-4B0A-AE5B-3A33994DE0FD}">
      <dgm:prSet/>
      <dgm:spPr/>
      <dgm:t>
        <a:bodyPr/>
        <a:lstStyle/>
        <a:p>
          <a:endParaRPr lang="en-US"/>
        </a:p>
      </dgm:t>
    </dgm:pt>
    <dgm:pt modelId="{A0F03A6B-FE47-4253-A73E-B6DEDC26A78A}" type="sibTrans" cxnId="{9514A02E-855E-4B0A-AE5B-3A33994DE0FD}">
      <dgm:prSet/>
      <dgm:spPr/>
      <dgm:t>
        <a:bodyPr/>
        <a:lstStyle/>
        <a:p>
          <a:endParaRPr lang="en-US"/>
        </a:p>
      </dgm:t>
    </dgm:pt>
    <dgm:pt modelId="{E691240C-3DC7-42D4-B19F-9DA5D200B71A}" type="pres">
      <dgm:prSet presAssocID="{39DB00E3-0D8D-4C9D-9C77-860E287EE2B0}" presName="linear" presStyleCnt="0">
        <dgm:presLayoutVars>
          <dgm:animLvl val="lvl"/>
          <dgm:resizeHandles val="exact"/>
        </dgm:presLayoutVars>
      </dgm:prSet>
      <dgm:spPr/>
      <dgm:t>
        <a:bodyPr/>
        <a:lstStyle/>
        <a:p>
          <a:endParaRPr lang="en-US"/>
        </a:p>
      </dgm:t>
    </dgm:pt>
    <dgm:pt modelId="{91D554DD-B239-4FD7-832C-FF8205E42592}" type="pres">
      <dgm:prSet presAssocID="{963DAEA8-6164-4C65-AB12-9D08105CC503}" presName="parentText" presStyleLbl="node1" presStyleIdx="0" presStyleCnt="3">
        <dgm:presLayoutVars>
          <dgm:chMax val="0"/>
          <dgm:bulletEnabled val="1"/>
        </dgm:presLayoutVars>
      </dgm:prSet>
      <dgm:spPr/>
      <dgm:t>
        <a:bodyPr/>
        <a:lstStyle/>
        <a:p>
          <a:endParaRPr lang="en-US"/>
        </a:p>
      </dgm:t>
    </dgm:pt>
    <dgm:pt modelId="{8503BDC4-2313-4550-8D8D-A503A0D02854}" type="pres">
      <dgm:prSet presAssocID="{26CCB350-ECDE-4387-94B8-39F532219D3E}" presName="spacer" presStyleCnt="0"/>
      <dgm:spPr/>
      <dgm:t>
        <a:bodyPr/>
        <a:lstStyle/>
        <a:p>
          <a:endParaRPr lang="en-IN"/>
        </a:p>
      </dgm:t>
    </dgm:pt>
    <dgm:pt modelId="{212EA62B-8B83-490D-B9A5-D5CB0449C1A3}" type="pres">
      <dgm:prSet presAssocID="{A86464D3-EA57-4422-985B-23982358FCC0}" presName="parentText" presStyleLbl="node1" presStyleIdx="1" presStyleCnt="3">
        <dgm:presLayoutVars>
          <dgm:chMax val="0"/>
          <dgm:bulletEnabled val="1"/>
        </dgm:presLayoutVars>
      </dgm:prSet>
      <dgm:spPr/>
      <dgm:t>
        <a:bodyPr/>
        <a:lstStyle/>
        <a:p>
          <a:endParaRPr lang="en-US"/>
        </a:p>
      </dgm:t>
    </dgm:pt>
    <dgm:pt modelId="{38FF707D-F112-4DF1-AEDD-83E10CA09C33}" type="pres">
      <dgm:prSet presAssocID="{6FE53A44-340F-41F9-BAE8-FE31477EEE5D}" presName="spacer" presStyleCnt="0"/>
      <dgm:spPr/>
      <dgm:t>
        <a:bodyPr/>
        <a:lstStyle/>
        <a:p>
          <a:endParaRPr lang="en-IN"/>
        </a:p>
      </dgm:t>
    </dgm:pt>
    <dgm:pt modelId="{BA3E7221-0088-4030-9233-B44FBFC91312}" type="pres">
      <dgm:prSet presAssocID="{1378A7E6-64BD-4CCF-B5C9-7D0DB6739A71}" presName="parentText" presStyleLbl="node1" presStyleIdx="2" presStyleCnt="3">
        <dgm:presLayoutVars>
          <dgm:chMax val="0"/>
          <dgm:bulletEnabled val="1"/>
        </dgm:presLayoutVars>
      </dgm:prSet>
      <dgm:spPr/>
      <dgm:t>
        <a:bodyPr/>
        <a:lstStyle/>
        <a:p>
          <a:endParaRPr lang="en-US"/>
        </a:p>
      </dgm:t>
    </dgm:pt>
    <dgm:pt modelId="{4C459AE0-FA78-4E65-9C1D-05BA11C7F233}" type="pres">
      <dgm:prSet presAssocID="{1378A7E6-64BD-4CCF-B5C9-7D0DB6739A71}" presName="childText" presStyleLbl="revTx" presStyleIdx="0" presStyleCnt="1">
        <dgm:presLayoutVars>
          <dgm:bulletEnabled val="1"/>
        </dgm:presLayoutVars>
      </dgm:prSet>
      <dgm:spPr/>
      <dgm:t>
        <a:bodyPr/>
        <a:lstStyle/>
        <a:p>
          <a:endParaRPr lang="en-US"/>
        </a:p>
      </dgm:t>
    </dgm:pt>
  </dgm:ptLst>
  <dgm:cxnLst>
    <dgm:cxn modelId="{1995B084-75D6-4AE8-8A0D-E8DE4D8862BD}" srcId="{39DB00E3-0D8D-4C9D-9C77-860E287EE2B0}" destId="{1378A7E6-64BD-4CCF-B5C9-7D0DB6739A71}" srcOrd="2" destOrd="0" parTransId="{B259D809-0F3C-407C-91BC-43F1CFFAF06A}" sibTransId="{7729DDB2-DDA8-4F15-B413-BF648CB1BE25}"/>
    <dgm:cxn modelId="{B59EB6DB-DF79-476F-ACE0-47A94478A46E}" type="presOf" srcId="{39DB00E3-0D8D-4C9D-9C77-860E287EE2B0}" destId="{E691240C-3DC7-42D4-B19F-9DA5D200B71A}" srcOrd="0" destOrd="0" presId="urn:microsoft.com/office/officeart/2005/8/layout/vList2"/>
    <dgm:cxn modelId="{9514A02E-855E-4B0A-AE5B-3A33994DE0FD}" srcId="{1378A7E6-64BD-4CCF-B5C9-7D0DB6739A71}" destId="{F6C87867-A5A3-4499-8E2C-16BE5B0C0437}" srcOrd="0" destOrd="0" parTransId="{5A29D0B9-8AD3-493F-9101-54FBD31D5F60}" sibTransId="{A0F03A6B-FE47-4253-A73E-B6DEDC26A78A}"/>
    <dgm:cxn modelId="{539EFAB2-D1B5-439A-A22E-93EBAECCFB70}" type="presOf" srcId="{963DAEA8-6164-4C65-AB12-9D08105CC503}" destId="{91D554DD-B239-4FD7-832C-FF8205E42592}" srcOrd="0" destOrd="0" presId="urn:microsoft.com/office/officeart/2005/8/layout/vList2"/>
    <dgm:cxn modelId="{2826CC61-723F-44A5-A272-588C063B7EC4}" type="presOf" srcId="{A86464D3-EA57-4422-985B-23982358FCC0}" destId="{212EA62B-8B83-490D-B9A5-D5CB0449C1A3}" srcOrd="0" destOrd="0" presId="urn:microsoft.com/office/officeart/2005/8/layout/vList2"/>
    <dgm:cxn modelId="{A8DC6941-5E06-49AD-A2DD-70529D3001F9}" srcId="{39DB00E3-0D8D-4C9D-9C77-860E287EE2B0}" destId="{963DAEA8-6164-4C65-AB12-9D08105CC503}" srcOrd="0" destOrd="0" parTransId="{BAC838F4-1D1B-4478-BD3B-B92AC1289332}" sibTransId="{26CCB350-ECDE-4387-94B8-39F532219D3E}"/>
    <dgm:cxn modelId="{6862A685-415A-4C7A-BEBF-8ECB69C5BCCE}" type="presOf" srcId="{1378A7E6-64BD-4CCF-B5C9-7D0DB6739A71}" destId="{BA3E7221-0088-4030-9233-B44FBFC91312}" srcOrd="0" destOrd="0" presId="urn:microsoft.com/office/officeart/2005/8/layout/vList2"/>
    <dgm:cxn modelId="{E85C1BB9-1A59-4091-BD69-7DCACBFC1C47}" type="presOf" srcId="{F6C87867-A5A3-4499-8E2C-16BE5B0C0437}" destId="{4C459AE0-FA78-4E65-9C1D-05BA11C7F233}" srcOrd="0" destOrd="0" presId="urn:microsoft.com/office/officeart/2005/8/layout/vList2"/>
    <dgm:cxn modelId="{3360F15D-FE0B-435E-A4E3-D0D19E6C6C66}" srcId="{39DB00E3-0D8D-4C9D-9C77-860E287EE2B0}" destId="{A86464D3-EA57-4422-985B-23982358FCC0}" srcOrd="1" destOrd="0" parTransId="{B88533C2-FB87-4B9F-B1EA-B359B699689B}" sibTransId="{6FE53A44-340F-41F9-BAE8-FE31477EEE5D}"/>
    <dgm:cxn modelId="{4AEB23CA-3330-4171-9235-DBCA833CEFE8}" type="presParOf" srcId="{E691240C-3DC7-42D4-B19F-9DA5D200B71A}" destId="{91D554DD-B239-4FD7-832C-FF8205E42592}" srcOrd="0" destOrd="0" presId="urn:microsoft.com/office/officeart/2005/8/layout/vList2"/>
    <dgm:cxn modelId="{C4095C45-C557-4ECD-9092-7530DC6CBE46}" type="presParOf" srcId="{E691240C-3DC7-42D4-B19F-9DA5D200B71A}" destId="{8503BDC4-2313-4550-8D8D-A503A0D02854}" srcOrd="1" destOrd="0" presId="urn:microsoft.com/office/officeart/2005/8/layout/vList2"/>
    <dgm:cxn modelId="{028087CE-5F29-4930-8C8E-CE071311E9F5}" type="presParOf" srcId="{E691240C-3DC7-42D4-B19F-9DA5D200B71A}" destId="{212EA62B-8B83-490D-B9A5-D5CB0449C1A3}" srcOrd="2" destOrd="0" presId="urn:microsoft.com/office/officeart/2005/8/layout/vList2"/>
    <dgm:cxn modelId="{DA1D208B-1967-4C93-8997-9DAF51D72173}" type="presParOf" srcId="{E691240C-3DC7-42D4-B19F-9DA5D200B71A}" destId="{38FF707D-F112-4DF1-AEDD-83E10CA09C33}" srcOrd="3" destOrd="0" presId="urn:microsoft.com/office/officeart/2005/8/layout/vList2"/>
    <dgm:cxn modelId="{B7A7A0C1-790D-4AE2-A3E7-EDA4C38ABB03}" type="presParOf" srcId="{E691240C-3DC7-42D4-B19F-9DA5D200B71A}" destId="{BA3E7221-0088-4030-9233-B44FBFC91312}" srcOrd="4" destOrd="0" presId="urn:microsoft.com/office/officeart/2005/8/layout/vList2"/>
    <dgm:cxn modelId="{F4AAC53F-B07A-4CC9-965B-607EE1B84A4F}" type="presParOf" srcId="{E691240C-3DC7-42D4-B19F-9DA5D200B71A}" destId="{4C459AE0-FA78-4E65-9C1D-05BA11C7F233}" srcOrd="5"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2A429F7-6498-4F30-8B18-E5713FDC1A45}" type="doc">
      <dgm:prSet loTypeId="urn:microsoft.com/office/officeart/2005/8/layout/vList2" loCatId="list" qsTypeId="urn:microsoft.com/office/officeart/2005/8/quickstyle/simple3" qsCatId="simple" csTypeId="urn:microsoft.com/office/officeart/2005/8/colors/colorful1#7" csCatId="colorful" phldr="1"/>
      <dgm:spPr/>
      <dgm:t>
        <a:bodyPr/>
        <a:lstStyle/>
        <a:p>
          <a:endParaRPr lang="en-US"/>
        </a:p>
      </dgm:t>
    </dgm:pt>
    <dgm:pt modelId="{D8365960-1D17-4B5D-B93B-D1AEF55C707C}">
      <dgm:prSet/>
      <dgm:spPr/>
      <dgm:t>
        <a:bodyPr/>
        <a:lstStyle/>
        <a:p>
          <a:pPr rtl="0"/>
          <a:r>
            <a:rPr lang="en-US" dirty="0" smtClean="0"/>
            <a:t>4. They do not stick to the </a:t>
          </a:r>
          <a:r>
            <a:rPr lang="en-US" dirty="0" err="1" smtClean="0"/>
            <a:t>mould</a:t>
          </a:r>
          <a:r>
            <a:rPr lang="en-US" dirty="0" smtClean="0"/>
            <a:t> since they contract on cooling.</a:t>
          </a:r>
          <a:endParaRPr lang="en-US" dirty="0"/>
        </a:p>
      </dgm:t>
    </dgm:pt>
    <dgm:pt modelId="{C8AD811D-5DD7-4C73-9680-71952A61CBF3}" type="parTrans" cxnId="{234EF4C5-D5E7-43FC-9B01-BD39DACDF81E}">
      <dgm:prSet/>
      <dgm:spPr/>
      <dgm:t>
        <a:bodyPr/>
        <a:lstStyle/>
        <a:p>
          <a:endParaRPr lang="en-US"/>
        </a:p>
      </dgm:t>
    </dgm:pt>
    <dgm:pt modelId="{744899E9-9811-405E-A2B3-E5B0EECD1403}" type="sibTrans" cxnId="{234EF4C5-D5E7-43FC-9B01-BD39DACDF81E}">
      <dgm:prSet/>
      <dgm:spPr/>
      <dgm:t>
        <a:bodyPr/>
        <a:lstStyle/>
        <a:p>
          <a:endParaRPr lang="en-US"/>
        </a:p>
      </dgm:t>
    </dgm:pt>
    <dgm:pt modelId="{A92EB9B6-D444-4505-B45F-08E82F082737}">
      <dgm:prSet/>
      <dgm:spPr/>
      <dgm:t>
        <a:bodyPr/>
        <a:lstStyle/>
        <a:p>
          <a:pPr rtl="0"/>
          <a:r>
            <a:rPr lang="en-US" smtClean="0"/>
            <a:t>5. Because of their high molecular weight solution of high viscosity are produced when they disperse in the body.</a:t>
          </a:r>
          <a:endParaRPr lang="en-US"/>
        </a:p>
      </dgm:t>
    </dgm:pt>
    <dgm:pt modelId="{AF777620-EFF6-4622-8251-10616314C6EE}" type="parTrans" cxnId="{32E28D5A-C726-4BD6-BBB4-8AE7D08F3567}">
      <dgm:prSet/>
      <dgm:spPr/>
      <dgm:t>
        <a:bodyPr/>
        <a:lstStyle/>
        <a:p>
          <a:endParaRPr lang="en-US"/>
        </a:p>
      </dgm:t>
    </dgm:pt>
    <dgm:pt modelId="{897048E3-8B2F-4500-B40D-505F4BA8F6F4}" type="sibTrans" cxnId="{32E28D5A-C726-4BD6-BBB4-8AE7D08F3567}">
      <dgm:prSet/>
      <dgm:spPr/>
      <dgm:t>
        <a:bodyPr/>
        <a:lstStyle/>
        <a:p>
          <a:endParaRPr lang="en-US"/>
        </a:p>
      </dgm:t>
    </dgm:pt>
    <dgm:pt modelId="{079A299C-70F1-406E-8D94-29A4DC04B076}">
      <dgm:prSet/>
      <dgm:spPr/>
      <dgm:t>
        <a:bodyPr/>
        <a:lstStyle/>
        <a:p>
          <a:pPr rtl="0"/>
          <a:r>
            <a:rPr lang="en-US" dirty="0" smtClean="0"/>
            <a:t>6. They absorb water well and have excellent solvent properties.</a:t>
          </a:r>
          <a:endParaRPr lang="en-US" dirty="0"/>
        </a:p>
      </dgm:t>
    </dgm:pt>
    <dgm:pt modelId="{A5F95C3C-39A4-4D03-9659-258F4ADB9341}" type="parTrans" cxnId="{264BD717-B1D4-4DF3-9F79-74B566D3E0D4}">
      <dgm:prSet/>
      <dgm:spPr/>
      <dgm:t>
        <a:bodyPr/>
        <a:lstStyle/>
        <a:p>
          <a:endParaRPr lang="en-US"/>
        </a:p>
      </dgm:t>
    </dgm:pt>
    <dgm:pt modelId="{7C8F541A-09E6-4EEE-A625-DBBEC9658134}" type="sibTrans" cxnId="{264BD717-B1D4-4DF3-9F79-74B566D3E0D4}">
      <dgm:prSet/>
      <dgm:spPr/>
      <dgm:t>
        <a:bodyPr/>
        <a:lstStyle/>
        <a:p>
          <a:endParaRPr lang="en-US"/>
        </a:p>
      </dgm:t>
    </dgm:pt>
    <dgm:pt modelId="{5E58C8E9-22F0-4307-B4EF-87FE007EB81F}">
      <dgm:prSet/>
      <dgm:spPr/>
      <dgm:t>
        <a:bodyPr/>
        <a:lstStyle/>
        <a:p>
          <a:pPr rtl="0"/>
          <a:r>
            <a:rPr lang="en-US" smtClean="0"/>
            <a:t>7. Products have clean smooth appearance.</a:t>
          </a:r>
          <a:endParaRPr lang="en-US"/>
        </a:p>
      </dgm:t>
    </dgm:pt>
    <dgm:pt modelId="{28D1DF38-0D6A-4F7F-A7D2-06533651B99F}" type="parTrans" cxnId="{C831F4E8-8AFC-41A1-B8E6-9AF4EA780513}">
      <dgm:prSet/>
      <dgm:spPr/>
      <dgm:t>
        <a:bodyPr/>
        <a:lstStyle/>
        <a:p>
          <a:endParaRPr lang="en-US"/>
        </a:p>
      </dgm:t>
    </dgm:pt>
    <dgm:pt modelId="{3A8300D0-0E7D-4CD7-8EF1-D8CEF57879FA}" type="sibTrans" cxnId="{C831F4E8-8AFC-41A1-B8E6-9AF4EA780513}">
      <dgm:prSet/>
      <dgm:spPr/>
      <dgm:t>
        <a:bodyPr/>
        <a:lstStyle/>
        <a:p>
          <a:endParaRPr lang="en-US"/>
        </a:p>
      </dgm:t>
    </dgm:pt>
    <dgm:pt modelId="{FAC789F8-6373-493C-845B-948707A3D6D9}" type="pres">
      <dgm:prSet presAssocID="{72A429F7-6498-4F30-8B18-E5713FDC1A45}" presName="linear" presStyleCnt="0">
        <dgm:presLayoutVars>
          <dgm:animLvl val="lvl"/>
          <dgm:resizeHandles val="exact"/>
        </dgm:presLayoutVars>
      </dgm:prSet>
      <dgm:spPr/>
      <dgm:t>
        <a:bodyPr/>
        <a:lstStyle/>
        <a:p>
          <a:endParaRPr lang="en-US"/>
        </a:p>
      </dgm:t>
    </dgm:pt>
    <dgm:pt modelId="{15342656-2D98-479B-9039-91F3F84B5CD4}" type="pres">
      <dgm:prSet presAssocID="{D8365960-1D17-4B5D-B93B-D1AEF55C707C}" presName="parentText" presStyleLbl="node1" presStyleIdx="0" presStyleCnt="4">
        <dgm:presLayoutVars>
          <dgm:chMax val="0"/>
          <dgm:bulletEnabled val="1"/>
        </dgm:presLayoutVars>
      </dgm:prSet>
      <dgm:spPr/>
      <dgm:t>
        <a:bodyPr/>
        <a:lstStyle/>
        <a:p>
          <a:endParaRPr lang="en-US"/>
        </a:p>
      </dgm:t>
    </dgm:pt>
    <dgm:pt modelId="{EE4EC484-9B85-4C88-BA56-6B6756E5F943}" type="pres">
      <dgm:prSet presAssocID="{744899E9-9811-405E-A2B3-E5B0EECD1403}" presName="spacer" presStyleCnt="0"/>
      <dgm:spPr/>
      <dgm:t>
        <a:bodyPr/>
        <a:lstStyle/>
        <a:p>
          <a:endParaRPr lang="en-IN"/>
        </a:p>
      </dgm:t>
    </dgm:pt>
    <dgm:pt modelId="{76C076AE-41B1-4FD3-B1ED-AFB2A1A9809F}" type="pres">
      <dgm:prSet presAssocID="{A92EB9B6-D444-4505-B45F-08E82F082737}" presName="parentText" presStyleLbl="node1" presStyleIdx="1" presStyleCnt="4">
        <dgm:presLayoutVars>
          <dgm:chMax val="0"/>
          <dgm:bulletEnabled val="1"/>
        </dgm:presLayoutVars>
      </dgm:prSet>
      <dgm:spPr/>
      <dgm:t>
        <a:bodyPr/>
        <a:lstStyle/>
        <a:p>
          <a:endParaRPr lang="en-US"/>
        </a:p>
      </dgm:t>
    </dgm:pt>
    <dgm:pt modelId="{51202205-9C85-4334-A669-12D3B0B364BB}" type="pres">
      <dgm:prSet presAssocID="{897048E3-8B2F-4500-B40D-505F4BA8F6F4}" presName="spacer" presStyleCnt="0"/>
      <dgm:spPr/>
      <dgm:t>
        <a:bodyPr/>
        <a:lstStyle/>
        <a:p>
          <a:endParaRPr lang="en-IN"/>
        </a:p>
      </dgm:t>
    </dgm:pt>
    <dgm:pt modelId="{F8D315B9-C847-400B-95B1-B651AA13A4F8}" type="pres">
      <dgm:prSet presAssocID="{079A299C-70F1-406E-8D94-29A4DC04B076}" presName="parentText" presStyleLbl="node1" presStyleIdx="2" presStyleCnt="4">
        <dgm:presLayoutVars>
          <dgm:chMax val="0"/>
          <dgm:bulletEnabled val="1"/>
        </dgm:presLayoutVars>
      </dgm:prSet>
      <dgm:spPr/>
      <dgm:t>
        <a:bodyPr/>
        <a:lstStyle/>
        <a:p>
          <a:endParaRPr lang="en-US"/>
        </a:p>
      </dgm:t>
    </dgm:pt>
    <dgm:pt modelId="{0A09A7BC-4833-4A47-AC4F-1905C650D924}" type="pres">
      <dgm:prSet presAssocID="{7C8F541A-09E6-4EEE-A625-DBBEC9658134}" presName="spacer" presStyleCnt="0"/>
      <dgm:spPr/>
      <dgm:t>
        <a:bodyPr/>
        <a:lstStyle/>
        <a:p>
          <a:endParaRPr lang="en-IN"/>
        </a:p>
      </dgm:t>
    </dgm:pt>
    <dgm:pt modelId="{08AE469A-8988-4697-A6F9-253705D249EC}" type="pres">
      <dgm:prSet presAssocID="{5E58C8E9-22F0-4307-B4EF-87FE007EB81F}" presName="parentText" presStyleLbl="node1" presStyleIdx="3" presStyleCnt="4">
        <dgm:presLayoutVars>
          <dgm:chMax val="0"/>
          <dgm:bulletEnabled val="1"/>
        </dgm:presLayoutVars>
      </dgm:prSet>
      <dgm:spPr/>
      <dgm:t>
        <a:bodyPr/>
        <a:lstStyle/>
        <a:p>
          <a:endParaRPr lang="en-US"/>
        </a:p>
      </dgm:t>
    </dgm:pt>
  </dgm:ptLst>
  <dgm:cxnLst>
    <dgm:cxn modelId="{264BD717-B1D4-4DF3-9F79-74B566D3E0D4}" srcId="{72A429F7-6498-4F30-8B18-E5713FDC1A45}" destId="{079A299C-70F1-406E-8D94-29A4DC04B076}" srcOrd="2" destOrd="0" parTransId="{A5F95C3C-39A4-4D03-9659-258F4ADB9341}" sibTransId="{7C8F541A-09E6-4EEE-A625-DBBEC9658134}"/>
    <dgm:cxn modelId="{234EF4C5-D5E7-43FC-9B01-BD39DACDF81E}" srcId="{72A429F7-6498-4F30-8B18-E5713FDC1A45}" destId="{D8365960-1D17-4B5D-B93B-D1AEF55C707C}" srcOrd="0" destOrd="0" parTransId="{C8AD811D-5DD7-4C73-9680-71952A61CBF3}" sibTransId="{744899E9-9811-405E-A2B3-E5B0EECD1403}"/>
    <dgm:cxn modelId="{6FD2F754-85FF-4ABD-96E3-46E6E1E6CDF1}" type="presOf" srcId="{72A429F7-6498-4F30-8B18-E5713FDC1A45}" destId="{FAC789F8-6373-493C-845B-948707A3D6D9}" srcOrd="0" destOrd="0" presId="urn:microsoft.com/office/officeart/2005/8/layout/vList2"/>
    <dgm:cxn modelId="{32E28D5A-C726-4BD6-BBB4-8AE7D08F3567}" srcId="{72A429F7-6498-4F30-8B18-E5713FDC1A45}" destId="{A92EB9B6-D444-4505-B45F-08E82F082737}" srcOrd="1" destOrd="0" parTransId="{AF777620-EFF6-4622-8251-10616314C6EE}" sibTransId="{897048E3-8B2F-4500-B40D-505F4BA8F6F4}"/>
    <dgm:cxn modelId="{6B8D5B13-B5AA-4038-A182-2D54AA9EA1DB}" type="presOf" srcId="{D8365960-1D17-4B5D-B93B-D1AEF55C707C}" destId="{15342656-2D98-479B-9039-91F3F84B5CD4}" srcOrd="0" destOrd="0" presId="urn:microsoft.com/office/officeart/2005/8/layout/vList2"/>
    <dgm:cxn modelId="{3EED9233-B6C8-4E13-9BA5-2975DA28A5C0}" type="presOf" srcId="{A92EB9B6-D444-4505-B45F-08E82F082737}" destId="{76C076AE-41B1-4FD3-B1ED-AFB2A1A9809F}" srcOrd="0" destOrd="0" presId="urn:microsoft.com/office/officeart/2005/8/layout/vList2"/>
    <dgm:cxn modelId="{153ACC9E-BA93-44E9-9E70-2955B4B29D7F}" type="presOf" srcId="{5E58C8E9-22F0-4307-B4EF-87FE007EB81F}" destId="{08AE469A-8988-4697-A6F9-253705D249EC}" srcOrd="0" destOrd="0" presId="urn:microsoft.com/office/officeart/2005/8/layout/vList2"/>
    <dgm:cxn modelId="{F1E99B3B-9568-4E5E-81AB-6055461FB3FD}" type="presOf" srcId="{079A299C-70F1-406E-8D94-29A4DC04B076}" destId="{F8D315B9-C847-400B-95B1-B651AA13A4F8}" srcOrd="0" destOrd="0" presId="urn:microsoft.com/office/officeart/2005/8/layout/vList2"/>
    <dgm:cxn modelId="{C831F4E8-8AFC-41A1-B8E6-9AF4EA780513}" srcId="{72A429F7-6498-4F30-8B18-E5713FDC1A45}" destId="{5E58C8E9-22F0-4307-B4EF-87FE007EB81F}" srcOrd="3" destOrd="0" parTransId="{28D1DF38-0D6A-4F7F-A7D2-06533651B99F}" sibTransId="{3A8300D0-0E7D-4CD7-8EF1-D8CEF57879FA}"/>
    <dgm:cxn modelId="{FF2C7DFB-1348-4FE7-9203-24B1384212BF}" type="presParOf" srcId="{FAC789F8-6373-493C-845B-948707A3D6D9}" destId="{15342656-2D98-479B-9039-91F3F84B5CD4}" srcOrd="0" destOrd="0" presId="urn:microsoft.com/office/officeart/2005/8/layout/vList2"/>
    <dgm:cxn modelId="{AF44F42F-7A33-4D23-BBBD-9E7FD5F1D497}" type="presParOf" srcId="{FAC789F8-6373-493C-845B-948707A3D6D9}" destId="{EE4EC484-9B85-4C88-BA56-6B6756E5F943}" srcOrd="1" destOrd="0" presId="urn:microsoft.com/office/officeart/2005/8/layout/vList2"/>
    <dgm:cxn modelId="{EE4DA220-2386-4DAC-9976-A1626CFF333C}" type="presParOf" srcId="{FAC789F8-6373-493C-845B-948707A3D6D9}" destId="{76C076AE-41B1-4FD3-B1ED-AFB2A1A9809F}" srcOrd="2" destOrd="0" presId="urn:microsoft.com/office/officeart/2005/8/layout/vList2"/>
    <dgm:cxn modelId="{34EA2306-6580-4FF4-9AEB-A803CA51FE61}" type="presParOf" srcId="{FAC789F8-6373-493C-845B-948707A3D6D9}" destId="{51202205-9C85-4334-A669-12D3B0B364BB}" srcOrd="3" destOrd="0" presId="urn:microsoft.com/office/officeart/2005/8/layout/vList2"/>
    <dgm:cxn modelId="{F7191ACC-D4EC-4ADB-8AB5-F9A646885709}" type="presParOf" srcId="{FAC789F8-6373-493C-845B-948707A3D6D9}" destId="{F8D315B9-C847-400B-95B1-B651AA13A4F8}" srcOrd="4" destOrd="0" presId="urn:microsoft.com/office/officeart/2005/8/layout/vList2"/>
    <dgm:cxn modelId="{F2A3CD8A-6590-428F-A532-59E2FE090B60}" type="presParOf" srcId="{FAC789F8-6373-493C-845B-948707A3D6D9}" destId="{0A09A7BC-4833-4A47-AC4F-1905C650D924}" srcOrd="5" destOrd="0" presId="urn:microsoft.com/office/officeart/2005/8/layout/vList2"/>
    <dgm:cxn modelId="{2984ADD0-F0A1-4589-AF5B-1C7B06A8E829}" type="presParOf" srcId="{FAC789F8-6373-493C-845B-948707A3D6D9}" destId="{08AE469A-8988-4697-A6F9-253705D249EC}" srcOrd="6"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2328F7B-FF48-45B9-8F86-05B8BAF63EB9}"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n-US"/>
        </a:p>
      </dgm:t>
    </dgm:pt>
    <dgm:pt modelId="{A9152430-1616-4706-9274-6E7B7D9A7705}">
      <dgm:prSet/>
      <dgm:spPr/>
      <dgm:t>
        <a:bodyPr/>
        <a:lstStyle/>
        <a:p>
          <a:pPr rtl="0"/>
          <a:r>
            <a:rPr lang="en-US" dirty="0" smtClean="0"/>
            <a:t>1. They are hygroscopic so careful storage is required. Irritancy can be reduced by incorporating about 20% of water in the mass or by instructing the patient to dip the preparation in water just before insertion. This type of base is suitable for systemically active drugs.</a:t>
          </a:r>
          <a:endParaRPr lang="en-US" dirty="0"/>
        </a:p>
      </dgm:t>
    </dgm:pt>
    <dgm:pt modelId="{6CA317D5-6C11-4A4C-AA1A-D70A5734D9B8}" type="parTrans" cxnId="{8576B924-A356-4ABF-87EE-3C33D58A1445}">
      <dgm:prSet/>
      <dgm:spPr/>
      <dgm:t>
        <a:bodyPr/>
        <a:lstStyle/>
        <a:p>
          <a:endParaRPr lang="en-US"/>
        </a:p>
      </dgm:t>
    </dgm:pt>
    <dgm:pt modelId="{0E56728D-4055-488B-BCE1-25CD41D74DD6}" type="sibTrans" cxnId="{8576B924-A356-4ABF-87EE-3C33D58A1445}">
      <dgm:prSet/>
      <dgm:spPr/>
      <dgm:t>
        <a:bodyPr/>
        <a:lstStyle/>
        <a:p>
          <a:endParaRPr lang="en-US"/>
        </a:p>
      </dgm:t>
    </dgm:pt>
    <dgm:pt modelId="{043726CB-9832-4975-85A3-A46F50F1A167}">
      <dgm:prSet/>
      <dgm:spPr/>
      <dgm:t>
        <a:bodyPr/>
        <a:lstStyle/>
        <a:p>
          <a:pPr rtl="0"/>
          <a:r>
            <a:rPr lang="en-US" smtClean="0"/>
            <a:t>2. Its good solvent properties can result in retention of the drug in the liquefied base in the body with consequent reduction in therapeutic activity.</a:t>
          </a:r>
          <a:endParaRPr lang="en-US"/>
        </a:p>
      </dgm:t>
    </dgm:pt>
    <dgm:pt modelId="{73FE9662-3A9C-48AD-82A6-4DDBD484B78E}" type="parTrans" cxnId="{379F903C-C222-43BC-9FF6-D6038663EE7A}">
      <dgm:prSet/>
      <dgm:spPr/>
      <dgm:t>
        <a:bodyPr/>
        <a:lstStyle/>
        <a:p>
          <a:endParaRPr lang="en-US"/>
        </a:p>
      </dgm:t>
    </dgm:pt>
    <dgm:pt modelId="{1DC5193F-8838-4AA2-BC6D-9A2CAC3B1862}" type="sibTrans" cxnId="{379F903C-C222-43BC-9FF6-D6038663EE7A}">
      <dgm:prSet/>
      <dgm:spPr/>
      <dgm:t>
        <a:bodyPr/>
        <a:lstStyle/>
        <a:p>
          <a:endParaRPr lang="en-US"/>
        </a:p>
      </dgm:t>
    </dgm:pt>
    <dgm:pt modelId="{9B8A09EC-97F1-40E6-8C94-E0D762E12650}">
      <dgm:prSet/>
      <dgm:spPr/>
      <dgm:t>
        <a:bodyPr/>
        <a:lstStyle/>
        <a:p>
          <a:pPr rtl="0"/>
          <a:r>
            <a:rPr lang="en-US" smtClean="0"/>
            <a:t>3. Products sometimes fracture on storage, particularly if they contain. High solubility of macrogols which can lead to a super saturated solution in the water and subsequent crystallisation and this the mass granular and brittle.</a:t>
          </a:r>
          <a:endParaRPr lang="en-US"/>
        </a:p>
      </dgm:t>
    </dgm:pt>
    <dgm:pt modelId="{0514B3E6-6F79-45CF-A02E-D639489664C9}" type="parTrans" cxnId="{E1526154-690D-4F48-A01A-CBDAB9AAA2B8}">
      <dgm:prSet/>
      <dgm:spPr/>
      <dgm:t>
        <a:bodyPr/>
        <a:lstStyle/>
        <a:p>
          <a:endParaRPr lang="en-US"/>
        </a:p>
      </dgm:t>
    </dgm:pt>
    <dgm:pt modelId="{C2440339-2F91-47E2-BAE6-2C973D8842D2}" type="sibTrans" cxnId="{E1526154-690D-4F48-A01A-CBDAB9AAA2B8}">
      <dgm:prSet/>
      <dgm:spPr/>
      <dgm:t>
        <a:bodyPr/>
        <a:lstStyle/>
        <a:p>
          <a:endParaRPr lang="en-US"/>
        </a:p>
      </dgm:t>
    </dgm:pt>
    <dgm:pt modelId="{87FD2DA6-459C-4357-97FC-5D0661C58C3C}" type="pres">
      <dgm:prSet presAssocID="{A2328F7B-FF48-45B9-8F86-05B8BAF63EB9}" presName="linear" presStyleCnt="0">
        <dgm:presLayoutVars>
          <dgm:animLvl val="lvl"/>
          <dgm:resizeHandles val="exact"/>
        </dgm:presLayoutVars>
      </dgm:prSet>
      <dgm:spPr/>
      <dgm:t>
        <a:bodyPr/>
        <a:lstStyle/>
        <a:p>
          <a:endParaRPr lang="en-US"/>
        </a:p>
      </dgm:t>
    </dgm:pt>
    <dgm:pt modelId="{404A7919-FDB9-4895-B74F-3E491F7D4389}" type="pres">
      <dgm:prSet presAssocID="{A9152430-1616-4706-9274-6E7B7D9A7705}" presName="parentText" presStyleLbl="node1" presStyleIdx="0" presStyleCnt="3">
        <dgm:presLayoutVars>
          <dgm:chMax val="0"/>
          <dgm:bulletEnabled val="1"/>
        </dgm:presLayoutVars>
      </dgm:prSet>
      <dgm:spPr/>
      <dgm:t>
        <a:bodyPr/>
        <a:lstStyle/>
        <a:p>
          <a:endParaRPr lang="en-US"/>
        </a:p>
      </dgm:t>
    </dgm:pt>
    <dgm:pt modelId="{3B58D699-F920-4058-B847-EFA5D11E4034}" type="pres">
      <dgm:prSet presAssocID="{0E56728D-4055-488B-BCE1-25CD41D74DD6}" presName="spacer" presStyleCnt="0"/>
      <dgm:spPr/>
      <dgm:t>
        <a:bodyPr/>
        <a:lstStyle/>
        <a:p>
          <a:endParaRPr lang="en-IN"/>
        </a:p>
      </dgm:t>
    </dgm:pt>
    <dgm:pt modelId="{E6295AD2-3B3B-4A23-85D4-F27D00158464}" type="pres">
      <dgm:prSet presAssocID="{043726CB-9832-4975-85A3-A46F50F1A167}" presName="parentText" presStyleLbl="node1" presStyleIdx="1" presStyleCnt="3">
        <dgm:presLayoutVars>
          <dgm:chMax val="0"/>
          <dgm:bulletEnabled val="1"/>
        </dgm:presLayoutVars>
      </dgm:prSet>
      <dgm:spPr/>
      <dgm:t>
        <a:bodyPr/>
        <a:lstStyle/>
        <a:p>
          <a:endParaRPr lang="en-US"/>
        </a:p>
      </dgm:t>
    </dgm:pt>
    <dgm:pt modelId="{28FE2C1D-5C30-4993-9BFB-E06D8F215418}" type="pres">
      <dgm:prSet presAssocID="{1DC5193F-8838-4AA2-BC6D-9A2CAC3B1862}" presName="spacer" presStyleCnt="0"/>
      <dgm:spPr/>
      <dgm:t>
        <a:bodyPr/>
        <a:lstStyle/>
        <a:p>
          <a:endParaRPr lang="en-IN"/>
        </a:p>
      </dgm:t>
    </dgm:pt>
    <dgm:pt modelId="{5BFC04B6-C3AE-4437-8C32-B25ABD614A4F}" type="pres">
      <dgm:prSet presAssocID="{9B8A09EC-97F1-40E6-8C94-E0D762E12650}" presName="parentText" presStyleLbl="node1" presStyleIdx="2" presStyleCnt="3">
        <dgm:presLayoutVars>
          <dgm:chMax val="0"/>
          <dgm:bulletEnabled val="1"/>
        </dgm:presLayoutVars>
      </dgm:prSet>
      <dgm:spPr/>
      <dgm:t>
        <a:bodyPr/>
        <a:lstStyle/>
        <a:p>
          <a:endParaRPr lang="en-US"/>
        </a:p>
      </dgm:t>
    </dgm:pt>
  </dgm:ptLst>
  <dgm:cxnLst>
    <dgm:cxn modelId="{8576B924-A356-4ABF-87EE-3C33D58A1445}" srcId="{A2328F7B-FF48-45B9-8F86-05B8BAF63EB9}" destId="{A9152430-1616-4706-9274-6E7B7D9A7705}" srcOrd="0" destOrd="0" parTransId="{6CA317D5-6C11-4A4C-AA1A-D70A5734D9B8}" sibTransId="{0E56728D-4055-488B-BCE1-25CD41D74DD6}"/>
    <dgm:cxn modelId="{131BFB21-B4A5-4D9C-9168-F8567FA4BE90}" type="presOf" srcId="{A2328F7B-FF48-45B9-8F86-05B8BAF63EB9}" destId="{87FD2DA6-459C-4357-97FC-5D0661C58C3C}" srcOrd="0" destOrd="0" presId="urn:microsoft.com/office/officeart/2005/8/layout/vList2"/>
    <dgm:cxn modelId="{379F903C-C222-43BC-9FF6-D6038663EE7A}" srcId="{A2328F7B-FF48-45B9-8F86-05B8BAF63EB9}" destId="{043726CB-9832-4975-85A3-A46F50F1A167}" srcOrd="1" destOrd="0" parTransId="{73FE9662-3A9C-48AD-82A6-4DDBD484B78E}" sibTransId="{1DC5193F-8838-4AA2-BC6D-9A2CAC3B1862}"/>
    <dgm:cxn modelId="{7BB3306A-5D58-4450-90FB-F208F1EDC4ED}" type="presOf" srcId="{043726CB-9832-4975-85A3-A46F50F1A167}" destId="{E6295AD2-3B3B-4A23-85D4-F27D00158464}" srcOrd="0" destOrd="0" presId="urn:microsoft.com/office/officeart/2005/8/layout/vList2"/>
    <dgm:cxn modelId="{B49E537F-EC41-45AB-A650-3D346973DB20}" type="presOf" srcId="{9B8A09EC-97F1-40E6-8C94-E0D762E12650}" destId="{5BFC04B6-C3AE-4437-8C32-B25ABD614A4F}" srcOrd="0" destOrd="0" presId="urn:microsoft.com/office/officeart/2005/8/layout/vList2"/>
    <dgm:cxn modelId="{E1526154-690D-4F48-A01A-CBDAB9AAA2B8}" srcId="{A2328F7B-FF48-45B9-8F86-05B8BAF63EB9}" destId="{9B8A09EC-97F1-40E6-8C94-E0D762E12650}" srcOrd="2" destOrd="0" parTransId="{0514B3E6-6F79-45CF-A02E-D639489664C9}" sibTransId="{C2440339-2F91-47E2-BAE6-2C973D8842D2}"/>
    <dgm:cxn modelId="{86EBAEB0-A567-4BE2-A915-F708550803D0}" type="presOf" srcId="{A9152430-1616-4706-9274-6E7B7D9A7705}" destId="{404A7919-FDB9-4895-B74F-3E491F7D4389}" srcOrd="0" destOrd="0" presId="urn:microsoft.com/office/officeart/2005/8/layout/vList2"/>
    <dgm:cxn modelId="{39150914-ECB4-41F0-BF67-014AA9D707FC}" type="presParOf" srcId="{87FD2DA6-459C-4357-97FC-5D0661C58C3C}" destId="{404A7919-FDB9-4895-B74F-3E491F7D4389}" srcOrd="0" destOrd="0" presId="urn:microsoft.com/office/officeart/2005/8/layout/vList2"/>
    <dgm:cxn modelId="{BA348714-3118-4C46-A504-980CF78E11A5}" type="presParOf" srcId="{87FD2DA6-459C-4357-97FC-5D0661C58C3C}" destId="{3B58D699-F920-4058-B847-EFA5D11E4034}" srcOrd="1" destOrd="0" presId="urn:microsoft.com/office/officeart/2005/8/layout/vList2"/>
    <dgm:cxn modelId="{D2A50107-5CEC-4013-B001-383FA4F4B30B}" type="presParOf" srcId="{87FD2DA6-459C-4357-97FC-5D0661C58C3C}" destId="{E6295AD2-3B3B-4A23-85D4-F27D00158464}" srcOrd="2" destOrd="0" presId="urn:microsoft.com/office/officeart/2005/8/layout/vList2"/>
    <dgm:cxn modelId="{A2BBFDAA-14C2-4F48-94AF-20F34C8D762C}" type="presParOf" srcId="{87FD2DA6-459C-4357-97FC-5D0661C58C3C}" destId="{28FE2C1D-5C30-4993-9BFB-E06D8F215418}" srcOrd="3" destOrd="0" presId="urn:microsoft.com/office/officeart/2005/8/layout/vList2"/>
    <dgm:cxn modelId="{EB651D91-3687-47C2-AB9A-FA60AA814B38}" type="presParOf" srcId="{87FD2DA6-459C-4357-97FC-5D0661C58C3C}" destId="{5BFC04B6-C3AE-4437-8C32-B25ABD614A4F}" srcOrd="4"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3BB4999-E0D4-4952-BFFE-B7A196C94CDE}" type="doc">
      <dgm:prSet loTypeId="urn:microsoft.com/office/officeart/2005/8/layout/vList2" loCatId="list" qsTypeId="urn:microsoft.com/office/officeart/2005/8/quickstyle/simple3" qsCatId="simple" csTypeId="urn:microsoft.com/office/officeart/2005/8/colors/colorful1#8" csCatId="colorful"/>
      <dgm:spPr/>
      <dgm:t>
        <a:bodyPr/>
        <a:lstStyle/>
        <a:p>
          <a:endParaRPr lang="en-US"/>
        </a:p>
      </dgm:t>
    </dgm:pt>
    <dgm:pt modelId="{D5639902-6E48-4019-A4BE-F6141406349B}">
      <dgm:prSet/>
      <dgm:spPr/>
      <dgm:t>
        <a:bodyPr/>
        <a:lstStyle/>
        <a:p>
          <a:pPr rtl="0"/>
          <a:r>
            <a:rPr lang="en-US" dirty="0" smtClean="0"/>
            <a:t>4. Crystal growth of certain medicaments may occur particularly if they are partly in solution and partly in suspension in the base. This makes the product brittle and crystals may be irritating because they are large and takes longer time to dissolve.</a:t>
          </a:r>
          <a:endParaRPr lang="en-US" dirty="0"/>
        </a:p>
      </dgm:t>
    </dgm:pt>
    <dgm:pt modelId="{3A0B34BA-6011-4DBC-94AF-0C818358C1F5}" type="parTrans" cxnId="{C4A0F446-F2C4-45EB-B811-D973E1AE85AD}">
      <dgm:prSet/>
      <dgm:spPr/>
      <dgm:t>
        <a:bodyPr/>
        <a:lstStyle/>
        <a:p>
          <a:endParaRPr lang="en-US"/>
        </a:p>
      </dgm:t>
    </dgm:pt>
    <dgm:pt modelId="{C2A87DE8-3C34-4021-90BC-A68D0B6BAA25}" type="sibTrans" cxnId="{C4A0F446-F2C4-45EB-B811-D973E1AE85AD}">
      <dgm:prSet/>
      <dgm:spPr/>
      <dgm:t>
        <a:bodyPr/>
        <a:lstStyle/>
        <a:p>
          <a:endParaRPr lang="en-US"/>
        </a:p>
      </dgm:t>
    </dgm:pt>
    <dgm:pt modelId="{81E973FC-D458-400A-8260-D17E62EF3D28}">
      <dgm:prSet/>
      <dgm:spPr/>
      <dgm:t>
        <a:bodyPr/>
        <a:lstStyle/>
        <a:p>
          <a:pPr rtl="0"/>
          <a:r>
            <a:rPr lang="en-US" smtClean="0"/>
            <a:t>5. They are incompatible with bismuth salts, tannins and phenol. They lower the activity of some antibacterial agents and dissolve certain plastics necessitating care in choosing containers.</a:t>
          </a:r>
          <a:endParaRPr lang="en-US"/>
        </a:p>
      </dgm:t>
    </dgm:pt>
    <dgm:pt modelId="{CC73C07D-ABE4-4E1C-951F-2E7CD76828BB}" type="parTrans" cxnId="{7CBD53A2-F641-4300-9372-86BC3026EE1C}">
      <dgm:prSet/>
      <dgm:spPr/>
      <dgm:t>
        <a:bodyPr/>
        <a:lstStyle/>
        <a:p>
          <a:endParaRPr lang="en-US"/>
        </a:p>
      </dgm:t>
    </dgm:pt>
    <dgm:pt modelId="{7C0B85B2-DD9B-4EB0-A22D-5A6F8EFE1AE3}" type="sibTrans" cxnId="{7CBD53A2-F641-4300-9372-86BC3026EE1C}">
      <dgm:prSet/>
      <dgm:spPr/>
      <dgm:t>
        <a:bodyPr/>
        <a:lstStyle/>
        <a:p>
          <a:endParaRPr lang="en-US"/>
        </a:p>
      </dgm:t>
    </dgm:pt>
    <dgm:pt modelId="{312B6830-5D9E-4BF3-B590-0FE12A6BBF42}" type="pres">
      <dgm:prSet presAssocID="{E3BB4999-E0D4-4952-BFFE-B7A196C94CDE}" presName="linear" presStyleCnt="0">
        <dgm:presLayoutVars>
          <dgm:animLvl val="lvl"/>
          <dgm:resizeHandles val="exact"/>
        </dgm:presLayoutVars>
      </dgm:prSet>
      <dgm:spPr/>
      <dgm:t>
        <a:bodyPr/>
        <a:lstStyle/>
        <a:p>
          <a:endParaRPr lang="en-US"/>
        </a:p>
      </dgm:t>
    </dgm:pt>
    <dgm:pt modelId="{5B8D86BB-E947-49DB-BE12-4A822BAC1C4E}" type="pres">
      <dgm:prSet presAssocID="{D5639902-6E48-4019-A4BE-F6141406349B}" presName="parentText" presStyleLbl="node1" presStyleIdx="0" presStyleCnt="2">
        <dgm:presLayoutVars>
          <dgm:chMax val="0"/>
          <dgm:bulletEnabled val="1"/>
        </dgm:presLayoutVars>
      </dgm:prSet>
      <dgm:spPr/>
      <dgm:t>
        <a:bodyPr/>
        <a:lstStyle/>
        <a:p>
          <a:endParaRPr lang="en-US"/>
        </a:p>
      </dgm:t>
    </dgm:pt>
    <dgm:pt modelId="{E4FBC86C-EB16-475E-980D-4D5862317898}" type="pres">
      <dgm:prSet presAssocID="{C2A87DE8-3C34-4021-90BC-A68D0B6BAA25}" presName="spacer" presStyleCnt="0"/>
      <dgm:spPr/>
      <dgm:t>
        <a:bodyPr/>
        <a:lstStyle/>
        <a:p>
          <a:endParaRPr lang="en-IN"/>
        </a:p>
      </dgm:t>
    </dgm:pt>
    <dgm:pt modelId="{4AE0A68C-6996-4865-817D-CD0101D56F4F}" type="pres">
      <dgm:prSet presAssocID="{81E973FC-D458-400A-8260-D17E62EF3D28}" presName="parentText" presStyleLbl="node1" presStyleIdx="1" presStyleCnt="2">
        <dgm:presLayoutVars>
          <dgm:chMax val="0"/>
          <dgm:bulletEnabled val="1"/>
        </dgm:presLayoutVars>
      </dgm:prSet>
      <dgm:spPr/>
      <dgm:t>
        <a:bodyPr/>
        <a:lstStyle/>
        <a:p>
          <a:endParaRPr lang="en-US"/>
        </a:p>
      </dgm:t>
    </dgm:pt>
  </dgm:ptLst>
  <dgm:cxnLst>
    <dgm:cxn modelId="{AFEADC81-F71D-45B3-90C0-0EB5B92669E0}" type="presOf" srcId="{D5639902-6E48-4019-A4BE-F6141406349B}" destId="{5B8D86BB-E947-49DB-BE12-4A822BAC1C4E}" srcOrd="0" destOrd="0" presId="urn:microsoft.com/office/officeart/2005/8/layout/vList2"/>
    <dgm:cxn modelId="{C4A0F446-F2C4-45EB-B811-D973E1AE85AD}" srcId="{E3BB4999-E0D4-4952-BFFE-B7A196C94CDE}" destId="{D5639902-6E48-4019-A4BE-F6141406349B}" srcOrd="0" destOrd="0" parTransId="{3A0B34BA-6011-4DBC-94AF-0C818358C1F5}" sibTransId="{C2A87DE8-3C34-4021-90BC-A68D0B6BAA25}"/>
    <dgm:cxn modelId="{5DECB7E6-DAED-4CBB-BE51-39A82AAC92EE}" type="presOf" srcId="{E3BB4999-E0D4-4952-BFFE-B7A196C94CDE}" destId="{312B6830-5D9E-4BF3-B590-0FE12A6BBF42}" srcOrd="0" destOrd="0" presId="urn:microsoft.com/office/officeart/2005/8/layout/vList2"/>
    <dgm:cxn modelId="{7CBD53A2-F641-4300-9372-86BC3026EE1C}" srcId="{E3BB4999-E0D4-4952-BFFE-B7A196C94CDE}" destId="{81E973FC-D458-400A-8260-D17E62EF3D28}" srcOrd="1" destOrd="0" parTransId="{CC73C07D-ABE4-4E1C-951F-2E7CD76828BB}" sibTransId="{7C0B85B2-DD9B-4EB0-A22D-5A6F8EFE1AE3}"/>
    <dgm:cxn modelId="{C8159CE7-97C0-46C0-8C4C-DD67F4F02C9A}" type="presOf" srcId="{81E973FC-D458-400A-8260-D17E62EF3D28}" destId="{4AE0A68C-6996-4865-817D-CD0101D56F4F}" srcOrd="0" destOrd="0" presId="urn:microsoft.com/office/officeart/2005/8/layout/vList2"/>
    <dgm:cxn modelId="{FD306B26-65C7-4B02-B134-AE8F4B204002}" type="presParOf" srcId="{312B6830-5D9E-4BF3-B590-0FE12A6BBF42}" destId="{5B8D86BB-E947-49DB-BE12-4A822BAC1C4E}" srcOrd="0" destOrd="0" presId="urn:microsoft.com/office/officeart/2005/8/layout/vList2"/>
    <dgm:cxn modelId="{E05D494B-1DEB-4D67-9C6E-DDD05AC4C80D}" type="presParOf" srcId="{312B6830-5D9E-4BF3-B590-0FE12A6BBF42}" destId="{E4FBC86C-EB16-475E-980D-4D5862317898}" srcOrd="1" destOrd="0" presId="urn:microsoft.com/office/officeart/2005/8/layout/vList2"/>
    <dgm:cxn modelId="{E3B10845-F703-42F5-87EC-8D37B033ABC0}" type="presParOf" srcId="{312B6830-5D9E-4BF3-B590-0FE12A6BBF42}" destId="{4AE0A68C-6996-4865-817D-CD0101D56F4F}" srcOrd="2"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9407808-1FA2-453D-9767-AE7A73FD23A5}" type="doc">
      <dgm:prSet loTypeId="urn:microsoft.com/office/officeart/2005/8/layout/hProcess9" loCatId="process" qsTypeId="urn:microsoft.com/office/officeart/2005/8/quickstyle/simple5" qsCatId="simple" csTypeId="urn:microsoft.com/office/officeart/2005/8/colors/colorful3" csCatId="colorful" phldr="1"/>
      <dgm:spPr/>
    </dgm:pt>
    <dgm:pt modelId="{A3D49DFA-3486-4B5A-8FFF-B5CE5AC83FCF}">
      <dgm:prSet phldrT="[Text]"/>
      <dgm:spPr/>
      <dgm:t>
        <a:bodyPr/>
        <a:lstStyle/>
        <a:p>
          <a:r>
            <a:rPr lang="en-US" dirty="0" err="1" smtClean="0"/>
            <a:t>Mould</a:t>
          </a:r>
          <a:r>
            <a:rPr lang="en-US" dirty="0" smtClean="0"/>
            <a:t> Interior – Don’t scrap or rub with abrasive</a:t>
          </a:r>
          <a:endParaRPr lang="en-US" dirty="0"/>
        </a:p>
      </dgm:t>
    </dgm:pt>
    <dgm:pt modelId="{C47AFB08-3EEC-4B13-892B-DC3135B22AF1}" type="parTrans" cxnId="{5A16A3F7-4DF2-44FC-A55D-A407E7B436EA}">
      <dgm:prSet/>
      <dgm:spPr/>
      <dgm:t>
        <a:bodyPr/>
        <a:lstStyle/>
        <a:p>
          <a:endParaRPr lang="en-US"/>
        </a:p>
      </dgm:t>
    </dgm:pt>
    <dgm:pt modelId="{0484E642-449F-47CE-8072-7290B601300B}" type="sibTrans" cxnId="{5A16A3F7-4DF2-44FC-A55D-A407E7B436EA}">
      <dgm:prSet/>
      <dgm:spPr/>
      <dgm:t>
        <a:bodyPr/>
        <a:lstStyle/>
        <a:p>
          <a:endParaRPr lang="en-US"/>
        </a:p>
      </dgm:t>
    </dgm:pt>
    <dgm:pt modelId="{1EE8BBA8-0176-4BA7-AEFD-A9163C025355}">
      <dgm:prSet phldrT="[Text]"/>
      <dgm:spPr/>
      <dgm:t>
        <a:bodyPr/>
        <a:lstStyle/>
        <a:p>
          <a:r>
            <a:rPr lang="en-US" dirty="0" smtClean="0"/>
            <a:t>Immerse in hot detergent water </a:t>
          </a:r>
          <a:endParaRPr lang="en-US" dirty="0"/>
        </a:p>
      </dgm:t>
    </dgm:pt>
    <dgm:pt modelId="{18764DE8-0831-47F2-BD58-2835BA9A0EFF}" type="parTrans" cxnId="{1C8A9F3F-925C-472C-8779-B94EEF5DDB8F}">
      <dgm:prSet/>
      <dgm:spPr/>
      <dgm:t>
        <a:bodyPr/>
        <a:lstStyle/>
        <a:p>
          <a:endParaRPr lang="en-US"/>
        </a:p>
      </dgm:t>
    </dgm:pt>
    <dgm:pt modelId="{47738884-0913-4542-B42F-58F59CCF7EBA}" type="sibTrans" cxnId="{1C8A9F3F-925C-472C-8779-B94EEF5DDB8F}">
      <dgm:prSet/>
      <dgm:spPr/>
      <dgm:t>
        <a:bodyPr/>
        <a:lstStyle/>
        <a:p>
          <a:endParaRPr lang="en-US"/>
        </a:p>
      </dgm:t>
    </dgm:pt>
    <dgm:pt modelId="{4E2E5CCC-4629-4540-AEFF-9059F9E24CA0}">
      <dgm:prSet phldrT="[Text]"/>
      <dgm:spPr/>
      <dgm:t>
        <a:bodyPr/>
        <a:lstStyle/>
        <a:p>
          <a:r>
            <a:rPr lang="en-US" dirty="0" smtClean="0"/>
            <a:t>Wipe with soft cloth</a:t>
          </a:r>
          <a:endParaRPr lang="en-US" dirty="0"/>
        </a:p>
      </dgm:t>
    </dgm:pt>
    <dgm:pt modelId="{4846AD92-EC13-462E-949A-3F33F3767373}" type="parTrans" cxnId="{70EA345F-796E-4D78-B0C1-CFD78AD57A81}">
      <dgm:prSet/>
      <dgm:spPr/>
      <dgm:t>
        <a:bodyPr/>
        <a:lstStyle/>
        <a:p>
          <a:endParaRPr lang="en-US"/>
        </a:p>
      </dgm:t>
    </dgm:pt>
    <dgm:pt modelId="{301D501D-266E-418E-BCA1-D93FA35C0768}" type="sibTrans" cxnId="{70EA345F-796E-4D78-B0C1-CFD78AD57A81}">
      <dgm:prSet/>
      <dgm:spPr/>
      <dgm:t>
        <a:bodyPr/>
        <a:lstStyle/>
        <a:p>
          <a:endParaRPr lang="en-US"/>
        </a:p>
      </dgm:t>
    </dgm:pt>
    <dgm:pt modelId="{B92979E6-7C50-4E55-8F91-7CED5FB29FC4}">
      <dgm:prSet phldrT="[Text]"/>
      <dgm:spPr/>
      <dgm:t>
        <a:bodyPr/>
        <a:lstStyle/>
        <a:p>
          <a:r>
            <a:rPr lang="en-US" dirty="0" smtClean="0"/>
            <a:t>Rinse thoroughly</a:t>
          </a:r>
          <a:endParaRPr lang="en-US" dirty="0"/>
        </a:p>
      </dgm:t>
    </dgm:pt>
    <dgm:pt modelId="{BF550449-6E03-4AAF-8B2F-22C632BA38EE}" type="parTrans" cxnId="{32221071-F803-46E3-B2A2-0F29BF0B058C}">
      <dgm:prSet/>
      <dgm:spPr/>
      <dgm:t>
        <a:bodyPr/>
        <a:lstStyle/>
        <a:p>
          <a:endParaRPr lang="en-US"/>
        </a:p>
      </dgm:t>
    </dgm:pt>
    <dgm:pt modelId="{BF0D1D9A-1949-40E5-957D-93CBCAA505F4}" type="sibTrans" cxnId="{32221071-F803-46E3-B2A2-0F29BF0B058C}">
      <dgm:prSet/>
      <dgm:spPr/>
      <dgm:t>
        <a:bodyPr/>
        <a:lstStyle/>
        <a:p>
          <a:endParaRPr lang="en-US"/>
        </a:p>
      </dgm:t>
    </dgm:pt>
    <dgm:pt modelId="{ADD59084-03CE-4388-BC41-C04164E17B76}" type="pres">
      <dgm:prSet presAssocID="{49407808-1FA2-453D-9767-AE7A73FD23A5}" presName="CompostProcess" presStyleCnt="0">
        <dgm:presLayoutVars>
          <dgm:dir/>
          <dgm:resizeHandles val="exact"/>
        </dgm:presLayoutVars>
      </dgm:prSet>
      <dgm:spPr/>
    </dgm:pt>
    <dgm:pt modelId="{9147FA3A-8487-45AB-8903-77A227995188}" type="pres">
      <dgm:prSet presAssocID="{49407808-1FA2-453D-9767-AE7A73FD23A5}" presName="arrow" presStyleLbl="bgShp" presStyleIdx="0" presStyleCnt="1"/>
      <dgm:spPr/>
    </dgm:pt>
    <dgm:pt modelId="{5A057EE9-69F9-4073-BBC5-9988F18A10D6}" type="pres">
      <dgm:prSet presAssocID="{49407808-1FA2-453D-9767-AE7A73FD23A5}" presName="linearProcess" presStyleCnt="0"/>
      <dgm:spPr/>
    </dgm:pt>
    <dgm:pt modelId="{918B2FDC-20BB-4B28-893E-687688E343CF}" type="pres">
      <dgm:prSet presAssocID="{A3D49DFA-3486-4B5A-8FFF-B5CE5AC83FCF}" presName="textNode" presStyleLbl="node1" presStyleIdx="0" presStyleCnt="4">
        <dgm:presLayoutVars>
          <dgm:bulletEnabled val="1"/>
        </dgm:presLayoutVars>
      </dgm:prSet>
      <dgm:spPr/>
      <dgm:t>
        <a:bodyPr/>
        <a:lstStyle/>
        <a:p>
          <a:endParaRPr lang="en-US"/>
        </a:p>
      </dgm:t>
    </dgm:pt>
    <dgm:pt modelId="{D8311207-A237-4987-9544-D702F88BF910}" type="pres">
      <dgm:prSet presAssocID="{0484E642-449F-47CE-8072-7290B601300B}" presName="sibTrans" presStyleCnt="0"/>
      <dgm:spPr/>
    </dgm:pt>
    <dgm:pt modelId="{22D57BAD-C66C-43A0-B845-714B5AD7D411}" type="pres">
      <dgm:prSet presAssocID="{1EE8BBA8-0176-4BA7-AEFD-A9163C025355}" presName="textNode" presStyleLbl="node1" presStyleIdx="1" presStyleCnt="4">
        <dgm:presLayoutVars>
          <dgm:bulletEnabled val="1"/>
        </dgm:presLayoutVars>
      </dgm:prSet>
      <dgm:spPr/>
      <dgm:t>
        <a:bodyPr/>
        <a:lstStyle/>
        <a:p>
          <a:endParaRPr lang="en-US"/>
        </a:p>
      </dgm:t>
    </dgm:pt>
    <dgm:pt modelId="{16FADDBE-86D3-448F-800B-4D2E47BA9FD2}" type="pres">
      <dgm:prSet presAssocID="{47738884-0913-4542-B42F-58F59CCF7EBA}" presName="sibTrans" presStyleCnt="0"/>
      <dgm:spPr/>
    </dgm:pt>
    <dgm:pt modelId="{AF0CBEE1-02D4-4A6D-B421-C403376455A3}" type="pres">
      <dgm:prSet presAssocID="{4E2E5CCC-4629-4540-AEFF-9059F9E24CA0}" presName="textNode" presStyleLbl="node1" presStyleIdx="2" presStyleCnt="4">
        <dgm:presLayoutVars>
          <dgm:bulletEnabled val="1"/>
        </dgm:presLayoutVars>
      </dgm:prSet>
      <dgm:spPr/>
      <dgm:t>
        <a:bodyPr/>
        <a:lstStyle/>
        <a:p>
          <a:endParaRPr lang="en-US"/>
        </a:p>
      </dgm:t>
    </dgm:pt>
    <dgm:pt modelId="{E457DC65-63E9-4144-85A3-9A1106C1FC93}" type="pres">
      <dgm:prSet presAssocID="{301D501D-266E-418E-BCA1-D93FA35C0768}" presName="sibTrans" presStyleCnt="0"/>
      <dgm:spPr/>
    </dgm:pt>
    <dgm:pt modelId="{3B1D0B81-E09A-4EEA-85DB-3D84A878189A}" type="pres">
      <dgm:prSet presAssocID="{B92979E6-7C50-4E55-8F91-7CED5FB29FC4}" presName="textNode" presStyleLbl="node1" presStyleIdx="3" presStyleCnt="4">
        <dgm:presLayoutVars>
          <dgm:bulletEnabled val="1"/>
        </dgm:presLayoutVars>
      </dgm:prSet>
      <dgm:spPr/>
      <dgm:t>
        <a:bodyPr/>
        <a:lstStyle/>
        <a:p>
          <a:endParaRPr lang="en-US"/>
        </a:p>
      </dgm:t>
    </dgm:pt>
  </dgm:ptLst>
  <dgm:cxnLst>
    <dgm:cxn modelId="{32221071-F803-46E3-B2A2-0F29BF0B058C}" srcId="{49407808-1FA2-453D-9767-AE7A73FD23A5}" destId="{B92979E6-7C50-4E55-8F91-7CED5FB29FC4}" srcOrd="3" destOrd="0" parTransId="{BF550449-6E03-4AAF-8B2F-22C632BA38EE}" sibTransId="{BF0D1D9A-1949-40E5-957D-93CBCAA505F4}"/>
    <dgm:cxn modelId="{1B00AF98-6FEE-4ADD-B16E-6B9709B84463}" type="presOf" srcId="{4E2E5CCC-4629-4540-AEFF-9059F9E24CA0}" destId="{AF0CBEE1-02D4-4A6D-B421-C403376455A3}" srcOrd="0" destOrd="0" presId="urn:microsoft.com/office/officeart/2005/8/layout/hProcess9"/>
    <dgm:cxn modelId="{5A16A3F7-4DF2-44FC-A55D-A407E7B436EA}" srcId="{49407808-1FA2-453D-9767-AE7A73FD23A5}" destId="{A3D49DFA-3486-4B5A-8FFF-B5CE5AC83FCF}" srcOrd="0" destOrd="0" parTransId="{C47AFB08-3EEC-4B13-892B-DC3135B22AF1}" sibTransId="{0484E642-449F-47CE-8072-7290B601300B}"/>
    <dgm:cxn modelId="{1C8A9F3F-925C-472C-8779-B94EEF5DDB8F}" srcId="{49407808-1FA2-453D-9767-AE7A73FD23A5}" destId="{1EE8BBA8-0176-4BA7-AEFD-A9163C025355}" srcOrd="1" destOrd="0" parTransId="{18764DE8-0831-47F2-BD58-2835BA9A0EFF}" sibTransId="{47738884-0913-4542-B42F-58F59CCF7EBA}"/>
    <dgm:cxn modelId="{6F92E8C9-2353-4BA4-8D35-B79FD2DEAF4F}" type="presOf" srcId="{A3D49DFA-3486-4B5A-8FFF-B5CE5AC83FCF}" destId="{918B2FDC-20BB-4B28-893E-687688E343CF}" srcOrd="0" destOrd="0" presId="urn:microsoft.com/office/officeart/2005/8/layout/hProcess9"/>
    <dgm:cxn modelId="{3FAF6E42-E787-4F4D-B49F-9B792AD270E8}" type="presOf" srcId="{B92979E6-7C50-4E55-8F91-7CED5FB29FC4}" destId="{3B1D0B81-E09A-4EEA-85DB-3D84A878189A}" srcOrd="0" destOrd="0" presId="urn:microsoft.com/office/officeart/2005/8/layout/hProcess9"/>
    <dgm:cxn modelId="{DD69D242-33F5-4F1E-A706-798B0B570486}" type="presOf" srcId="{49407808-1FA2-453D-9767-AE7A73FD23A5}" destId="{ADD59084-03CE-4388-BC41-C04164E17B76}" srcOrd="0" destOrd="0" presId="urn:microsoft.com/office/officeart/2005/8/layout/hProcess9"/>
    <dgm:cxn modelId="{7643FDA2-17C1-4BB3-869D-4C9DE4208518}" type="presOf" srcId="{1EE8BBA8-0176-4BA7-AEFD-A9163C025355}" destId="{22D57BAD-C66C-43A0-B845-714B5AD7D411}" srcOrd="0" destOrd="0" presId="urn:microsoft.com/office/officeart/2005/8/layout/hProcess9"/>
    <dgm:cxn modelId="{70EA345F-796E-4D78-B0C1-CFD78AD57A81}" srcId="{49407808-1FA2-453D-9767-AE7A73FD23A5}" destId="{4E2E5CCC-4629-4540-AEFF-9059F9E24CA0}" srcOrd="2" destOrd="0" parTransId="{4846AD92-EC13-462E-949A-3F33F3767373}" sibTransId="{301D501D-266E-418E-BCA1-D93FA35C0768}"/>
    <dgm:cxn modelId="{297F27B4-1009-4670-939D-7A4599107DB5}" type="presParOf" srcId="{ADD59084-03CE-4388-BC41-C04164E17B76}" destId="{9147FA3A-8487-45AB-8903-77A227995188}" srcOrd="0" destOrd="0" presId="urn:microsoft.com/office/officeart/2005/8/layout/hProcess9"/>
    <dgm:cxn modelId="{F3C7C161-84B7-4F48-9C4A-D52CAE4C74DA}" type="presParOf" srcId="{ADD59084-03CE-4388-BC41-C04164E17B76}" destId="{5A057EE9-69F9-4073-BBC5-9988F18A10D6}" srcOrd="1" destOrd="0" presId="urn:microsoft.com/office/officeart/2005/8/layout/hProcess9"/>
    <dgm:cxn modelId="{01A56CDB-000B-422A-9E16-9B594CB2BC9F}" type="presParOf" srcId="{5A057EE9-69F9-4073-BBC5-9988F18A10D6}" destId="{918B2FDC-20BB-4B28-893E-687688E343CF}" srcOrd="0" destOrd="0" presId="urn:microsoft.com/office/officeart/2005/8/layout/hProcess9"/>
    <dgm:cxn modelId="{0DC3C72E-769C-447A-8C96-6B2F84CA4590}" type="presParOf" srcId="{5A057EE9-69F9-4073-BBC5-9988F18A10D6}" destId="{D8311207-A237-4987-9544-D702F88BF910}" srcOrd="1" destOrd="0" presId="urn:microsoft.com/office/officeart/2005/8/layout/hProcess9"/>
    <dgm:cxn modelId="{BBCC6768-5CC6-4778-847C-223D3A41E88A}" type="presParOf" srcId="{5A057EE9-69F9-4073-BBC5-9988F18A10D6}" destId="{22D57BAD-C66C-43A0-B845-714B5AD7D411}" srcOrd="2" destOrd="0" presId="urn:microsoft.com/office/officeart/2005/8/layout/hProcess9"/>
    <dgm:cxn modelId="{1D7841C8-A5A6-4FF6-9C49-1B09B673C709}" type="presParOf" srcId="{5A057EE9-69F9-4073-BBC5-9988F18A10D6}" destId="{16FADDBE-86D3-448F-800B-4D2E47BA9FD2}" srcOrd="3" destOrd="0" presId="urn:microsoft.com/office/officeart/2005/8/layout/hProcess9"/>
    <dgm:cxn modelId="{13A1CFB3-A1CD-4852-B09E-CA601D2A63E3}" type="presParOf" srcId="{5A057EE9-69F9-4073-BBC5-9988F18A10D6}" destId="{AF0CBEE1-02D4-4A6D-B421-C403376455A3}" srcOrd="4" destOrd="0" presId="urn:microsoft.com/office/officeart/2005/8/layout/hProcess9"/>
    <dgm:cxn modelId="{EE86D3E7-01DF-44D3-8C82-70DC081C409A}" type="presParOf" srcId="{5A057EE9-69F9-4073-BBC5-9988F18A10D6}" destId="{E457DC65-63E9-4144-85A3-9A1106C1FC93}" srcOrd="5" destOrd="0" presId="urn:microsoft.com/office/officeart/2005/8/layout/hProcess9"/>
    <dgm:cxn modelId="{E015790E-B567-478C-99DB-0D77487FCFDF}" type="presParOf" srcId="{5A057EE9-69F9-4073-BBC5-9988F18A10D6}" destId="{3B1D0B81-E09A-4EEA-85DB-3D84A878189A}" srcOrd="6" destOrd="0" presId="urn:microsoft.com/office/officeart/2005/8/layout/hProcess9"/>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6D53395-C4AB-4BA0-AEFA-E2AB50DEA817}" type="doc">
      <dgm:prSet loTypeId="urn:microsoft.com/office/officeart/2005/8/layout/matrix3" loCatId="matrix" qsTypeId="urn:microsoft.com/office/officeart/2005/8/quickstyle/3d3" qsCatId="3D" csTypeId="urn:microsoft.com/office/officeart/2005/8/colors/colorful5" csCatId="colorful" phldr="1"/>
      <dgm:spPr/>
      <dgm:t>
        <a:bodyPr/>
        <a:lstStyle/>
        <a:p>
          <a:endParaRPr lang="en-US"/>
        </a:p>
      </dgm:t>
    </dgm:pt>
    <dgm:pt modelId="{0B6B5B1A-3791-4D12-8CD6-7997D194DBAA}">
      <dgm:prSet phldrT="[Text]"/>
      <dgm:spPr/>
      <dgm:t>
        <a:bodyPr/>
        <a:lstStyle/>
        <a:p>
          <a:r>
            <a:rPr lang="en-US" dirty="0" smtClean="0"/>
            <a:t>1g (15gr)</a:t>
          </a:r>
          <a:endParaRPr lang="en-US" dirty="0"/>
        </a:p>
      </dgm:t>
    </dgm:pt>
    <dgm:pt modelId="{4AA1004A-289E-44FD-99D1-5DA5B2E72494}" type="parTrans" cxnId="{EF51EDA8-1851-4BB5-8E8B-5BCFE2E7C4F8}">
      <dgm:prSet/>
      <dgm:spPr/>
      <dgm:t>
        <a:bodyPr/>
        <a:lstStyle/>
        <a:p>
          <a:endParaRPr lang="en-US"/>
        </a:p>
      </dgm:t>
    </dgm:pt>
    <dgm:pt modelId="{7A6D5934-8CCE-48E4-BD48-51A87CA7AC0F}" type="sibTrans" cxnId="{EF51EDA8-1851-4BB5-8E8B-5BCFE2E7C4F8}">
      <dgm:prSet/>
      <dgm:spPr/>
      <dgm:t>
        <a:bodyPr/>
        <a:lstStyle/>
        <a:p>
          <a:endParaRPr lang="en-US"/>
        </a:p>
      </dgm:t>
    </dgm:pt>
    <dgm:pt modelId="{3ED295A4-5168-4EBE-918E-0ABAA3469BA5}">
      <dgm:prSet phldrT="[Text]"/>
      <dgm:spPr/>
      <dgm:t>
        <a:bodyPr/>
        <a:lstStyle/>
        <a:p>
          <a:r>
            <a:rPr lang="en-US" dirty="0" smtClean="0"/>
            <a:t>2 g (30gr)</a:t>
          </a:r>
          <a:endParaRPr lang="en-US" dirty="0"/>
        </a:p>
      </dgm:t>
    </dgm:pt>
    <dgm:pt modelId="{3BFD378F-3EE6-46E7-9E21-C577B415CBB4}" type="parTrans" cxnId="{519218E7-D645-4208-9CA0-1F42C70CEE2D}">
      <dgm:prSet/>
      <dgm:spPr/>
      <dgm:t>
        <a:bodyPr/>
        <a:lstStyle/>
        <a:p>
          <a:endParaRPr lang="en-US"/>
        </a:p>
      </dgm:t>
    </dgm:pt>
    <dgm:pt modelId="{664FC2D1-04C8-4B62-B96A-8759B46866F9}" type="sibTrans" cxnId="{519218E7-D645-4208-9CA0-1F42C70CEE2D}">
      <dgm:prSet/>
      <dgm:spPr/>
      <dgm:t>
        <a:bodyPr/>
        <a:lstStyle/>
        <a:p>
          <a:endParaRPr lang="en-US"/>
        </a:p>
      </dgm:t>
    </dgm:pt>
    <dgm:pt modelId="{4361DCE5-AF07-4667-9709-03463C44B7A4}">
      <dgm:prSet phldrT="[Text]"/>
      <dgm:spPr/>
      <dgm:t>
        <a:bodyPr/>
        <a:lstStyle/>
        <a:p>
          <a:r>
            <a:rPr lang="en-US" dirty="0" smtClean="0"/>
            <a:t>4 g (60gr)</a:t>
          </a:r>
          <a:endParaRPr lang="en-US" dirty="0"/>
        </a:p>
      </dgm:t>
    </dgm:pt>
    <dgm:pt modelId="{ECBC483C-84BE-413F-AE09-BD0846A6396B}" type="parTrans" cxnId="{8B9E9F3E-1696-4794-B939-8ECE0CE58603}">
      <dgm:prSet/>
      <dgm:spPr/>
      <dgm:t>
        <a:bodyPr/>
        <a:lstStyle/>
        <a:p>
          <a:endParaRPr lang="en-US"/>
        </a:p>
      </dgm:t>
    </dgm:pt>
    <dgm:pt modelId="{475FE6CD-C9E6-42E8-B7A7-DD1DF5706294}" type="sibTrans" cxnId="{8B9E9F3E-1696-4794-B939-8ECE0CE58603}">
      <dgm:prSet/>
      <dgm:spPr/>
      <dgm:t>
        <a:bodyPr/>
        <a:lstStyle/>
        <a:p>
          <a:endParaRPr lang="en-US"/>
        </a:p>
      </dgm:t>
    </dgm:pt>
    <dgm:pt modelId="{0C898229-D82E-48C8-BC6A-F44368A77A6F}">
      <dgm:prSet phldrT="[Text]"/>
      <dgm:spPr/>
      <dgm:t>
        <a:bodyPr/>
        <a:lstStyle/>
        <a:p>
          <a:r>
            <a:rPr lang="en-US" dirty="0" smtClean="0"/>
            <a:t>8 g (120gr)</a:t>
          </a:r>
          <a:endParaRPr lang="en-US" dirty="0"/>
        </a:p>
      </dgm:t>
    </dgm:pt>
    <dgm:pt modelId="{E0C65F84-BBA7-4DD1-9DA2-003B3462062D}" type="parTrans" cxnId="{39D5053D-AB6A-4E69-8009-A06025345054}">
      <dgm:prSet/>
      <dgm:spPr/>
      <dgm:t>
        <a:bodyPr/>
        <a:lstStyle/>
        <a:p>
          <a:endParaRPr lang="en-US"/>
        </a:p>
      </dgm:t>
    </dgm:pt>
    <dgm:pt modelId="{D49854F9-0DF2-4910-88DC-8EA949DA7ADA}" type="sibTrans" cxnId="{39D5053D-AB6A-4E69-8009-A06025345054}">
      <dgm:prSet/>
      <dgm:spPr/>
      <dgm:t>
        <a:bodyPr/>
        <a:lstStyle/>
        <a:p>
          <a:endParaRPr lang="en-US"/>
        </a:p>
      </dgm:t>
    </dgm:pt>
    <dgm:pt modelId="{8DFFDB7F-3169-4170-8C5D-AF31B9F9CB43}" type="pres">
      <dgm:prSet presAssocID="{46D53395-C4AB-4BA0-AEFA-E2AB50DEA817}" presName="matrix" presStyleCnt="0">
        <dgm:presLayoutVars>
          <dgm:chMax val="1"/>
          <dgm:dir/>
          <dgm:resizeHandles val="exact"/>
        </dgm:presLayoutVars>
      </dgm:prSet>
      <dgm:spPr/>
      <dgm:t>
        <a:bodyPr/>
        <a:lstStyle/>
        <a:p>
          <a:endParaRPr lang="en-US"/>
        </a:p>
      </dgm:t>
    </dgm:pt>
    <dgm:pt modelId="{61C0A683-1328-4192-932F-8C2D0D986B1C}" type="pres">
      <dgm:prSet presAssocID="{46D53395-C4AB-4BA0-AEFA-E2AB50DEA817}" presName="diamond" presStyleLbl="bgShp" presStyleIdx="0" presStyleCnt="1"/>
      <dgm:spPr/>
    </dgm:pt>
    <dgm:pt modelId="{9526E3F7-2A2D-4F29-874B-09A3979A50C7}" type="pres">
      <dgm:prSet presAssocID="{46D53395-C4AB-4BA0-AEFA-E2AB50DEA817}" presName="quad1" presStyleLbl="node1" presStyleIdx="0" presStyleCnt="4">
        <dgm:presLayoutVars>
          <dgm:chMax val="0"/>
          <dgm:chPref val="0"/>
          <dgm:bulletEnabled val="1"/>
        </dgm:presLayoutVars>
      </dgm:prSet>
      <dgm:spPr/>
      <dgm:t>
        <a:bodyPr/>
        <a:lstStyle/>
        <a:p>
          <a:endParaRPr lang="en-US"/>
        </a:p>
      </dgm:t>
    </dgm:pt>
    <dgm:pt modelId="{83159AF7-C983-45D6-988E-CFB8D2A82504}" type="pres">
      <dgm:prSet presAssocID="{46D53395-C4AB-4BA0-AEFA-E2AB50DEA817}" presName="quad2" presStyleLbl="node1" presStyleIdx="1" presStyleCnt="4">
        <dgm:presLayoutVars>
          <dgm:chMax val="0"/>
          <dgm:chPref val="0"/>
          <dgm:bulletEnabled val="1"/>
        </dgm:presLayoutVars>
      </dgm:prSet>
      <dgm:spPr/>
      <dgm:t>
        <a:bodyPr/>
        <a:lstStyle/>
        <a:p>
          <a:endParaRPr lang="en-US"/>
        </a:p>
      </dgm:t>
    </dgm:pt>
    <dgm:pt modelId="{6B45A963-F5D8-418A-A66B-219A2E7C9772}" type="pres">
      <dgm:prSet presAssocID="{46D53395-C4AB-4BA0-AEFA-E2AB50DEA817}" presName="quad3" presStyleLbl="node1" presStyleIdx="2" presStyleCnt="4">
        <dgm:presLayoutVars>
          <dgm:chMax val="0"/>
          <dgm:chPref val="0"/>
          <dgm:bulletEnabled val="1"/>
        </dgm:presLayoutVars>
      </dgm:prSet>
      <dgm:spPr/>
      <dgm:t>
        <a:bodyPr/>
        <a:lstStyle/>
        <a:p>
          <a:endParaRPr lang="en-US"/>
        </a:p>
      </dgm:t>
    </dgm:pt>
    <dgm:pt modelId="{DB60AC3E-3207-482D-8E25-7262172BAAAB}" type="pres">
      <dgm:prSet presAssocID="{46D53395-C4AB-4BA0-AEFA-E2AB50DEA817}" presName="quad4" presStyleLbl="node1" presStyleIdx="3" presStyleCnt="4">
        <dgm:presLayoutVars>
          <dgm:chMax val="0"/>
          <dgm:chPref val="0"/>
          <dgm:bulletEnabled val="1"/>
        </dgm:presLayoutVars>
      </dgm:prSet>
      <dgm:spPr/>
      <dgm:t>
        <a:bodyPr/>
        <a:lstStyle/>
        <a:p>
          <a:endParaRPr lang="en-US"/>
        </a:p>
      </dgm:t>
    </dgm:pt>
  </dgm:ptLst>
  <dgm:cxnLst>
    <dgm:cxn modelId="{98B7126A-9BC1-4A8E-8D8B-E6C70D60FAC0}" type="presOf" srcId="{46D53395-C4AB-4BA0-AEFA-E2AB50DEA817}" destId="{8DFFDB7F-3169-4170-8C5D-AF31B9F9CB43}" srcOrd="0" destOrd="0" presId="urn:microsoft.com/office/officeart/2005/8/layout/matrix3"/>
    <dgm:cxn modelId="{519218E7-D645-4208-9CA0-1F42C70CEE2D}" srcId="{46D53395-C4AB-4BA0-AEFA-E2AB50DEA817}" destId="{3ED295A4-5168-4EBE-918E-0ABAA3469BA5}" srcOrd="1" destOrd="0" parTransId="{3BFD378F-3EE6-46E7-9E21-C577B415CBB4}" sibTransId="{664FC2D1-04C8-4B62-B96A-8759B46866F9}"/>
    <dgm:cxn modelId="{22DA1B0F-865B-4148-8FDF-30B5C924B8C3}" type="presOf" srcId="{3ED295A4-5168-4EBE-918E-0ABAA3469BA5}" destId="{83159AF7-C983-45D6-988E-CFB8D2A82504}" srcOrd="0" destOrd="0" presId="urn:microsoft.com/office/officeart/2005/8/layout/matrix3"/>
    <dgm:cxn modelId="{2E4F4287-DC05-4026-8214-C7966B54A8B2}" type="presOf" srcId="{0B6B5B1A-3791-4D12-8CD6-7997D194DBAA}" destId="{9526E3F7-2A2D-4F29-874B-09A3979A50C7}" srcOrd="0" destOrd="0" presId="urn:microsoft.com/office/officeart/2005/8/layout/matrix3"/>
    <dgm:cxn modelId="{8B9E9F3E-1696-4794-B939-8ECE0CE58603}" srcId="{46D53395-C4AB-4BA0-AEFA-E2AB50DEA817}" destId="{4361DCE5-AF07-4667-9709-03463C44B7A4}" srcOrd="2" destOrd="0" parTransId="{ECBC483C-84BE-413F-AE09-BD0846A6396B}" sibTransId="{475FE6CD-C9E6-42E8-B7A7-DD1DF5706294}"/>
    <dgm:cxn modelId="{EF51EDA8-1851-4BB5-8E8B-5BCFE2E7C4F8}" srcId="{46D53395-C4AB-4BA0-AEFA-E2AB50DEA817}" destId="{0B6B5B1A-3791-4D12-8CD6-7997D194DBAA}" srcOrd="0" destOrd="0" parTransId="{4AA1004A-289E-44FD-99D1-5DA5B2E72494}" sibTransId="{7A6D5934-8CCE-48E4-BD48-51A87CA7AC0F}"/>
    <dgm:cxn modelId="{39D5053D-AB6A-4E69-8009-A06025345054}" srcId="{46D53395-C4AB-4BA0-AEFA-E2AB50DEA817}" destId="{0C898229-D82E-48C8-BC6A-F44368A77A6F}" srcOrd="3" destOrd="0" parTransId="{E0C65F84-BBA7-4DD1-9DA2-003B3462062D}" sibTransId="{D49854F9-0DF2-4910-88DC-8EA949DA7ADA}"/>
    <dgm:cxn modelId="{261AAFE7-8D34-4B0F-9BD7-29EE422F123D}" type="presOf" srcId="{0C898229-D82E-48C8-BC6A-F44368A77A6F}" destId="{DB60AC3E-3207-482D-8E25-7262172BAAAB}" srcOrd="0" destOrd="0" presId="urn:microsoft.com/office/officeart/2005/8/layout/matrix3"/>
    <dgm:cxn modelId="{1E5AAEAE-1F5A-4666-A49D-D4C1428EAC9C}" type="presOf" srcId="{4361DCE5-AF07-4667-9709-03463C44B7A4}" destId="{6B45A963-F5D8-418A-A66B-219A2E7C9772}" srcOrd="0" destOrd="0" presId="urn:microsoft.com/office/officeart/2005/8/layout/matrix3"/>
    <dgm:cxn modelId="{1D962E6C-7FF8-4E5F-91E0-A2A79A203781}" type="presParOf" srcId="{8DFFDB7F-3169-4170-8C5D-AF31B9F9CB43}" destId="{61C0A683-1328-4192-932F-8C2D0D986B1C}" srcOrd="0" destOrd="0" presId="urn:microsoft.com/office/officeart/2005/8/layout/matrix3"/>
    <dgm:cxn modelId="{7297BC2E-EE63-4513-9AD4-71C3240EBAEE}" type="presParOf" srcId="{8DFFDB7F-3169-4170-8C5D-AF31B9F9CB43}" destId="{9526E3F7-2A2D-4F29-874B-09A3979A50C7}" srcOrd="1" destOrd="0" presId="urn:microsoft.com/office/officeart/2005/8/layout/matrix3"/>
    <dgm:cxn modelId="{AB254070-1863-47F7-9F1A-1E7F523E4725}" type="presParOf" srcId="{8DFFDB7F-3169-4170-8C5D-AF31B9F9CB43}" destId="{83159AF7-C983-45D6-988E-CFB8D2A82504}" srcOrd="2" destOrd="0" presId="urn:microsoft.com/office/officeart/2005/8/layout/matrix3"/>
    <dgm:cxn modelId="{F88EB7A7-2AF0-4C22-9F74-E8439AD2949D}" type="presParOf" srcId="{8DFFDB7F-3169-4170-8C5D-AF31B9F9CB43}" destId="{6B45A963-F5D8-418A-A66B-219A2E7C9772}" srcOrd="3" destOrd="0" presId="urn:microsoft.com/office/officeart/2005/8/layout/matrix3"/>
    <dgm:cxn modelId="{1820A04B-04E6-44D8-8D14-A6BCF21C2223}" type="presParOf" srcId="{8DFFDB7F-3169-4170-8C5D-AF31B9F9CB43}" destId="{DB60AC3E-3207-482D-8E25-7262172BAAAB}" srcOrd="4" destOrd="0" presId="urn:microsoft.com/office/officeart/2005/8/layout/matrix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CE79B01-9DA1-41BA-939F-041677570BF8}" type="doc">
      <dgm:prSet loTypeId="urn:microsoft.com/office/officeart/2008/layout/BendingPictureBlocks" loCatId="picture" qsTypeId="urn:microsoft.com/office/officeart/2005/8/quickstyle/simple1" qsCatId="simple" csTypeId="urn:microsoft.com/office/officeart/2005/8/colors/colorful3" csCatId="colorful" phldr="1"/>
      <dgm:spPr/>
      <dgm:t>
        <a:bodyPr/>
        <a:lstStyle/>
        <a:p>
          <a:endParaRPr lang="en-US"/>
        </a:p>
      </dgm:t>
    </dgm:pt>
    <dgm:pt modelId="{6D092981-FA1E-4ED0-A06C-71C302607D6C}">
      <dgm:prSet phldrT="[Text]" custT="1"/>
      <dgm:spPr/>
      <dgm:t>
        <a:bodyPr/>
        <a:lstStyle/>
        <a:p>
          <a:r>
            <a:rPr lang="en-US" sz="1800" dirty="0" smtClean="0"/>
            <a:t>Individual packing in laminated foil</a:t>
          </a:r>
          <a:endParaRPr lang="en-US" sz="1800" dirty="0"/>
        </a:p>
      </dgm:t>
    </dgm:pt>
    <dgm:pt modelId="{EB0F5F2D-0E41-4F9D-A1DC-FA6AC89D77D1}" type="parTrans" cxnId="{69E9D595-4214-4B38-82B1-ECEFF8E61716}">
      <dgm:prSet/>
      <dgm:spPr/>
      <dgm:t>
        <a:bodyPr/>
        <a:lstStyle/>
        <a:p>
          <a:endParaRPr lang="en-US"/>
        </a:p>
      </dgm:t>
    </dgm:pt>
    <dgm:pt modelId="{03BD08EF-BB15-46B9-B025-836F5ED38213}" type="sibTrans" cxnId="{69E9D595-4214-4B38-82B1-ECEFF8E61716}">
      <dgm:prSet/>
      <dgm:spPr/>
      <dgm:t>
        <a:bodyPr/>
        <a:lstStyle/>
        <a:p>
          <a:endParaRPr lang="en-US"/>
        </a:p>
      </dgm:t>
    </dgm:pt>
    <dgm:pt modelId="{41C99E27-261B-4C64-8E97-EB1B69B53567}">
      <dgm:prSet phldrT="[Text]" custT="1"/>
      <dgm:spPr/>
      <dgm:t>
        <a:bodyPr/>
        <a:lstStyle/>
        <a:p>
          <a:r>
            <a:rPr lang="en-US" sz="1400" dirty="0" smtClean="0"/>
            <a:t>Strip packing in </a:t>
          </a:r>
          <a:r>
            <a:rPr lang="en-US" sz="1400" dirty="0" err="1" smtClean="0"/>
            <a:t>hermatically</a:t>
          </a:r>
          <a:r>
            <a:rPr lang="en-US" sz="1400" dirty="0" smtClean="0"/>
            <a:t> sealed tight fitting laminated foil or plastic film</a:t>
          </a:r>
          <a:endParaRPr lang="en-US" sz="1400" dirty="0"/>
        </a:p>
      </dgm:t>
    </dgm:pt>
    <dgm:pt modelId="{28AB1A9D-9DAF-4231-839E-DDCABCDDAF1D}" type="parTrans" cxnId="{23E8E490-8822-4023-9511-E12C9800F8D6}">
      <dgm:prSet/>
      <dgm:spPr/>
      <dgm:t>
        <a:bodyPr/>
        <a:lstStyle/>
        <a:p>
          <a:endParaRPr lang="en-US"/>
        </a:p>
      </dgm:t>
    </dgm:pt>
    <dgm:pt modelId="{CDD345A0-1657-4065-AB73-DA2B5E7083B8}" type="sibTrans" cxnId="{23E8E490-8822-4023-9511-E12C9800F8D6}">
      <dgm:prSet/>
      <dgm:spPr/>
      <dgm:t>
        <a:bodyPr/>
        <a:lstStyle/>
        <a:p>
          <a:endParaRPr lang="en-US"/>
        </a:p>
      </dgm:t>
    </dgm:pt>
    <dgm:pt modelId="{EACF3CED-8FFB-4838-8084-02EDA7CA4C5F}" type="pres">
      <dgm:prSet presAssocID="{7CE79B01-9DA1-41BA-939F-041677570BF8}" presName="Name0" presStyleCnt="0">
        <dgm:presLayoutVars>
          <dgm:dir/>
          <dgm:resizeHandles/>
        </dgm:presLayoutVars>
      </dgm:prSet>
      <dgm:spPr/>
      <dgm:t>
        <a:bodyPr/>
        <a:lstStyle/>
        <a:p>
          <a:endParaRPr lang="en-US"/>
        </a:p>
      </dgm:t>
    </dgm:pt>
    <dgm:pt modelId="{ABAA608C-9033-49D7-9FB3-0352FFEB2FF9}" type="pres">
      <dgm:prSet presAssocID="{6D092981-FA1E-4ED0-A06C-71C302607D6C}" presName="composite" presStyleCnt="0"/>
      <dgm:spPr/>
      <dgm:t>
        <a:bodyPr/>
        <a:lstStyle/>
        <a:p>
          <a:endParaRPr lang="en-US"/>
        </a:p>
      </dgm:t>
    </dgm:pt>
    <dgm:pt modelId="{808C8730-E5D3-4CE8-A974-0D449C703568}" type="pres">
      <dgm:prSet presAssocID="{6D092981-FA1E-4ED0-A06C-71C302607D6C}" presName="rect1" presStyleLbl="bgImgPlace1" presStyleIdx="0" presStyleCnt="2" custScaleX="139102" custScaleY="194188"/>
      <dgm:spPr>
        <a:blipFill rotWithShape="1">
          <a:blip xmlns:r="http://schemas.openxmlformats.org/officeDocument/2006/relationships" r:embed="rId1"/>
          <a:stretch>
            <a:fillRect/>
          </a:stretch>
        </a:blipFill>
      </dgm:spPr>
      <dgm:t>
        <a:bodyPr/>
        <a:lstStyle/>
        <a:p>
          <a:endParaRPr lang="en-US"/>
        </a:p>
      </dgm:t>
    </dgm:pt>
    <dgm:pt modelId="{1D148143-69D2-4F08-B35F-494B21AEC62C}" type="pres">
      <dgm:prSet presAssocID="{6D092981-FA1E-4ED0-A06C-71C302607D6C}" presName="rect2" presStyleLbl="node1" presStyleIdx="0" presStyleCnt="2">
        <dgm:presLayoutVars>
          <dgm:bulletEnabled val="1"/>
        </dgm:presLayoutVars>
      </dgm:prSet>
      <dgm:spPr/>
      <dgm:t>
        <a:bodyPr/>
        <a:lstStyle/>
        <a:p>
          <a:endParaRPr lang="en-US"/>
        </a:p>
      </dgm:t>
    </dgm:pt>
    <dgm:pt modelId="{B5C87FD2-F104-4153-8257-2E99F56B7753}" type="pres">
      <dgm:prSet presAssocID="{03BD08EF-BB15-46B9-B025-836F5ED38213}" presName="sibTrans" presStyleCnt="0"/>
      <dgm:spPr/>
      <dgm:t>
        <a:bodyPr/>
        <a:lstStyle/>
        <a:p>
          <a:endParaRPr lang="en-US"/>
        </a:p>
      </dgm:t>
    </dgm:pt>
    <dgm:pt modelId="{BA00FC9F-30FB-4A11-B205-2C2C46F5485A}" type="pres">
      <dgm:prSet presAssocID="{41C99E27-261B-4C64-8E97-EB1B69B53567}" presName="composite" presStyleCnt="0"/>
      <dgm:spPr/>
      <dgm:t>
        <a:bodyPr/>
        <a:lstStyle/>
        <a:p>
          <a:endParaRPr lang="en-US"/>
        </a:p>
      </dgm:t>
    </dgm:pt>
    <dgm:pt modelId="{8FFE68C1-A8A0-4631-8202-30D6C5D26F06}" type="pres">
      <dgm:prSet presAssocID="{41C99E27-261B-4C64-8E97-EB1B69B53567}" presName="rect1" presStyleLbl="bgImgPlace1" presStyleIdx="1" presStyleCnt="2" custScaleX="139102" custScaleY="194188"/>
      <dgm:spPr>
        <a:blipFill rotWithShape="1">
          <a:blip xmlns:r="http://schemas.openxmlformats.org/officeDocument/2006/relationships" r:embed="rId2"/>
          <a:stretch>
            <a:fillRect/>
          </a:stretch>
        </a:blipFill>
      </dgm:spPr>
      <dgm:t>
        <a:bodyPr/>
        <a:lstStyle/>
        <a:p>
          <a:endParaRPr lang="en-US"/>
        </a:p>
      </dgm:t>
    </dgm:pt>
    <dgm:pt modelId="{DB232342-FA78-4C4A-96AB-F25DB0DC12F5}" type="pres">
      <dgm:prSet presAssocID="{41C99E27-261B-4C64-8E97-EB1B69B53567}" presName="rect2" presStyleLbl="node1" presStyleIdx="1" presStyleCnt="2">
        <dgm:presLayoutVars>
          <dgm:bulletEnabled val="1"/>
        </dgm:presLayoutVars>
      </dgm:prSet>
      <dgm:spPr/>
      <dgm:t>
        <a:bodyPr/>
        <a:lstStyle/>
        <a:p>
          <a:endParaRPr lang="en-US"/>
        </a:p>
      </dgm:t>
    </dgm:pt>
  </dgm:ptLst>
  <dgm:cxnLst>
    <dgm:cxn modelId="{13CA61C0-37ED-4D61-AFF9-55C23150AEE8}" type="presOf" srcId="{6D092981-FA1E-4ED0-A06C-71C302607D6C}" destId="{1D148143-69D2-4F08-B35F-494B21AEC62C}" srcOrd="0" destOrd="0" presId="urn:microsoft.com/office/officeart/2008/layout/BendingPictureBlocks"/>
    <dgm:cxn modelId="{B6B0389A-64C3-4D4F-955C-48ECFC88A6B6}" type="presOf" srcId="{7CE79B01-9DA1-41BA-939F-041677570BF8}" destId="{EACF3CED-8FFB-4838-8084-02EDA7CA4C5F}" srcOrd="0" destOrd="0" presId="urn:microsoft.com/office/officeart/2008/layout/BendingPictureBlocks"/>
    <dgm:cxn modelId="{69E9D595-4214-4B38-82B1-ECEFF8E61716}" srcId="{7CE79B01-9DA1-41BA-939F-041677570BF8}" destId="{6D092981-FA1E-4ED0-A06C-71C302607D6C}" srcOrd="0" destOrd="0" parTransId="{EB0F5F2D-0E41-4F9D-A1DC-FA6AC89D77D1}" sibTransId="{03BD08EF-BB15-46B9-B025-836F5ED38213}"/>
    <dgm:cxn modelId="{23E8E490-8822-4023-9511-E12C9800F8D6}" srcId="{7CE79B01-9DA1-41BA-939F-041677570BF8}" destId="{41C99E27-261B-4C64-8E97-EB1B69B53567}" srcOrd="1" destOrd="0" parTransId="{28AB1A9D-9DAF-4231-839E-DDCABCDDAF1D}" sibTransId="{CDD345A0-1657-4065-AB73-DA2B5E7083B8}"/>
    <dgm:cxn modelId="{2CFA6718-8603-4BCC-BC94-E8D9AB43560D}" type="presOf" srcId="{41C99E27-261B-4C64-8E97-EB1B69B53567}" destId="{DB232342-FA78-4C4A-96AB-F25DB0DC12F5}" srcOrd="0" destOrd="0" presId="urn:microsoft.com/office/officeart/2008/layout/BendingPictureBlocks"/>
    <dgm:cxn modelId="{2C044675-7C96-4926-9239-11346535D4B3}" type="presParOf" srcId="{EACF3CED-8FFB-4838-8084-02EDA7CA4C5F}" destId="{ABAA608C-9033-49D7-9FB3-0352FFEB2FF9}" srcOrd="0" destOrd="0" presId="urn:microsoft.com/office/officeart/2008/layout/BendingPictureBlocks"/>
    <dgm:cxn modelId="{9674511B-89F3-4D3F-A664-BF059A4AE1A3}" type="presParOf" srcId="{ABAA608C-9033-49D7-9FB3-0352FFEB2FF9}" destId="{808C8730-E5D3-4CE8-A974-0D449C703568}" srcOrd="0" destOrd="0" presId="urn:microsoft.com/office/officeart/2008/layout/BendingPictureBlocks"/>
    <dgm:cxn modelId="{FF3854D6-6598-4459-A013-16107F142A3C}" type="presParOf" srcId="{ABAA608C-9033-49D7-9FB3-0352FFEB2FF9}" destId="{1D148143-69D2-4F08-B35F-494B21AEC62C}" srcOrd="1" destOrd="0" presId="urn:microsoft.com/office/officeart/2008/layout/BendingPictureBlocks"/>
    <dgm:cxn modelId="{BE9D299D-637A-454A-9704-3A2ED99DD9CA}" type="presParOf" srcId="{EACF3CED-8FFB-4838-8084-02EDA7CA4C5F}" destId="{B5C87FD2-F104-4153-8257-2E99F56B7753}" srcOrd="1" destOrd="0" presId="urn:microsoft.com/office/officeart/2008/layout/BendingPictureBlocks"/>
    <dgm:cxn modelId="{E47884C8-985C-4AA2-9B1C-E65F0C25742E}" type="presParOf" srcId="{EACF3CED-8FFB-4838-8084-02EDA7CA4C5F}" destId="{BA00FC9F-30FB-4A11-B205-2C2C46F5485A}" srcOrd="2" destOrd="0" presId="urn:microsoft.com/office/officeart/2008/layout/BendingPictureBlocks"/>
    <dgm:cxn modelId="{3BEB2610-3611-4590-BE36-E0DC2501FBFD}" type="presParOf" srcId="{BA00FC9F-30FB-4A11-B205-2C2C46F5485A}" destId="{8FFE68C1-A8A0-4631-8202-30D6C5D26F06}" srcOrd="0" destOrd="0" presId="urn:microsoft.com/office/officeart/2008/layout/BendingPictureBlocks"/>
    <dgm:cxn modelId="{69A0C3E1-C76D-43C4-8D2D-460CF9475DD3}" type="presParOf" srcId="{BA00FC9F-30FB-4A11-B205-2C2C46F5485A}" destId="{DB232342-FA78-4C4A-96AB-F25DB0DC12F5}" srcOrd="1" destOrd="0" presId="urn:microsoft.com/office/officeart/2008/layout/BendingPictureBlocks"/>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B547037-A26B-4BF2-8701-97879F4414AB}" type="doc">
      <dgm:prSet loTypeId="urn:microsoft.com/office/officeart/2008/layout/BendingPictureCaptionList" loCatId="picture" qsTypeId="urn:microsoft.com/office/officeart/2005/8/quickstyle/simple5" qsCatId="simple" csTypeId="urn:microsoft.com/office/officeart/2005/8/colors/colorful5" csCatId="colorful" phldr="1"/>
      <dgm:spPr/>
      <dgm:t>
        <a:bodyPr/>
        <a:lstStyle/>
        <a:p>
          <a:endParaRPr lang="en-US"/>
        </a:p>
      </dgm:t>
    </dgm:pt>
    <dgm:pt modelId="{32B5DC8B-FCA5-4F48-9588-9691BB42DBDB}">
      <dgm:prSet phldrT="[Text]"/>
      <dgm:spPr/>
      <dgm:t>
        <a:bodyPr/>
        <a:lstStyle/>
        <a:p>
          <a:r>
            <a:rPr lang="en-US" dirty="0" smtClean="0"/>
            <a:t>Heat sealable laminated foil </a:t>
          </a:r>
          <a:endParaRPr lang="en-US" dirty="0"/>
        </a:p>
      </dgm:t>
    </dgm:pt>
    <dgm:pt modelId="{E5205767-04F8-49E7-BD30-534D9A89BC24}" type="parTrans" cxnId="{5B6172C9-E9B6-466C-B54E-C4DA9EBA1029}">
      <dgm:prSet/>
      <dgm:spPr/>
      <dgm:t>
        <a:bodyPr/>
        <a:lstStyle/>
        <a:p>
          <a:endParaRPr lang="en-US"/>
        </a:p>
      </dgm:t>
    </dgm:pt>
    <dgm:pt modelId="{C70FCC54-8578-4474-9298-235FD6188064}" type="sibTrans" cxnId="{5B6172C9-E9B6-466C-B54E-C4DA9EBA1029}">
      <dgm:prSet/>
      <dgm:spPr/>
      <dgm:t>
        <a:bodyPr/>
        <a:lstStyle/>
        <a:p>
          <a:endParaRPr lang="en-US"/>
        </a:p>
      </dgm:t>
    </dgm:pt>
    <dgm:pt modelId="{A9B8FC2F-351C-4B0D-A8E1-A628218FFB76}">
      <dgm:prSet phldrT="[Text]"/>
      <dgm:spPr/>
      <dgm:t>
        <a:bodyPr/>
        <a:lstStyle/>
        <a:p>
          <a:r>
            <a:rPr lang="en-US" dirty="0" smtClean="0"/>
            <a:t>Press on plastic caps</a:t>
          </a:r>
          <a:endParaRPr lang="en-US" dirty="0"/>
        </a:p>
      </dgm:t>
    </dgm:pt>
    <dgm:pt modelId="{170C9A72-4F59-4F68-B128-BA30CF522EA6}" type="parTrans" cxnId="{49AE67DB-A5B0-4460-B379-77AC8A7F51D1}">
      <dgm:prSet/>
      <dgm:spPr/>
      <dgm:t>
        <a:bodyPr/>
        <a:lstStyle/>
        <a:p>
          <a:endParaRPr lang="en-US"/>
        </a:p>
      </dgm:t>
    </dgm:pt>
    <dgm:pt modelId="{0B610FD3-177D-43EB-A751-B2D7483BA3EB}" type="sibTrans" cxnId="{49AE67DB-A5B0-4460-B379-77AC8A7F51D1}">
      <dgm:prSet/>
      <dgm:spPr/>
      <dgm:t>
        <a:bodyPr/>
        <a:lstStyle/>
        <a:p>
          <a:endParaRPr lang="en-US"/>
        </a:p>
      </dgm:t>
    </dgm:pt>
    <dgm:pt modelId="{8B19ECDB-F26E-4178-8F25-ADB2961B5720}" type="pres">
      <dgm:prSet presAssocID="{5B547037-A26B-4BF2-8701-97879F4414AB}" presName="Name0" presStyleCnt="0">
        <dgm:presLayoutVars>
          <dgm:dir/>
          <dgm:resizeHandles val="exact"/>
        </dgm:presLayoutVars>
      </dgm:prSet>
      <dgm:spPr/>
      <dgm:t>
        <a:bodyPr/>
        <a:lstStyle/>
        <a:p>
          <a:endParaRPr lang="en-US"/>
        </a:p>
      </dgm:t>
    </dgm:pt>
    <dgm:pt modelId="{D69E7B92-8FA7-45C8-9E5C-7A042C51E2FF}" type="pres">
      <dgm:prSet presAssocID="{32B5DC8B-FCA5-4F48-9588-9691BB42DBDB}" presName="composite" presStyleCnt="0"/>
      <dgm:spPr/>
      <dgm:t>
        <a:bodyPr/>
        <a:lstStyle/>
        <a:p>
          <a:endParaRPr lang="en-US"/>
        </a:p>
      </dgm:t>
    </dgm:pt>
    <dgm:pt modelId="{45D21A77-4666-4E16-AC75-E4FAE4563843}" type="pres">
      <dgm:prSet presAssocID="{32B5DC8B-FCA5-4F48-9588-9691BB42DBDB}" presName="rect1" presStyleLbl="bgImgPlace1" presStyleIdx="0" presStyleCnt="2"/>
      <dgm:spPr>
        <a:blipFill rotWithShape="1">
          <a:blip xmlns:r="http://schemas.openxmlformats.org/officeDocument/2006/relationships" r:embed="rId1"/>
          <a:stretch>
            <a:fillRect/>
          </a:stretch>
        </a:blipFill>
      </dgm:spPr>
      <dgm:t>
        <a:bodyPr/>
        <a:lstStyle/>
        <a:p>
          <a:endParaRPr lang="en-US"/>
        </a:p>
      </dgm:t>
    </dgm:pt>
    <dgm:pt modelId="{2AD709A4-D1B0-4A07-A393-4C8E93118C65}" type="pres">
      <dgm:prSet presAssocID="{32B5DC8B-FCA5-4F48-9588-9691BB42DBDB}" presName="wedgeRectCallout1" presStyleLbl="node1" presStyleIdx="0" presStyleCnt="2">
        <dgm:presLayoutVars>
          <dgm:bulletEnabled val="1"/>
        </dgm:presLayoutVars>
      </dgm:prSet>
      <dgm:spPr/>
      <dgm:t>
        <a:bodyPr/>
        <a:lstStyle/>
        <a:p>
          <a:endParaRPr lang="en-US"/>
        </a:p>
      </dgm:t>
    </dgm:pt>
    <dgm:pt modelId="{142EED81-DDAB-4380-BF71-10C5711D6157}" type="pres">
      <dgm:prSet presAssocID="{C70FCC54-8578-4474-9298-235FD6188064}" presName="sibTrans" presStyleCnt="0"/>
      <dgm:spPr/>
      <dgm:t>
        <a:bodyPr/>
        <a:lstStyle/>
        <a:p>
          <a:endParaRPr lang="en-US"/>
        </a:p>
      </dgm:t>
    </dgm:pt>
    <dgm:pt modelId="{96588CDB-2B16-48AF-91E8-9A67CAEE5BE8}" type="pres">
      <dgm:prSet presAssocID="{A9B8FC2F-351C-4B0D-A8E1-A628218FFB76}" presName="composite" presStyleCnt="0"/>
      <dgm:spPr/>
      <dgm:t>
        <a:bodyPr/>
        <a:lstStyle/>
        <a:p>
          <a:endParaRPr lang="en-US"/>
        </a:p>
      </dgm:t>
    </dgm:pt>
    <dgm:pt modelId="{29BCC861-20BE-46C2-97F3-39E34DC11F29}" type="pres">
      <dgm:prSet presAssocID="{A9B8FC2F-351C-4B0D-A8E1-A628218FFB76}" presName="rect1" presStyleLbl="bgImgPlace1" presStyleIdx="1" presStyleCnt="2"/>
      <dgm:spPr>
        <a:blipFill rotWithShape="1">
          <a:blip xmlns:r="http://schemas.openxmlformats.org/officeDocument/2006/relationships" r:embed="rId2"/>
          <a:stretch>
            <a:fillRect/>
          </a:stretch>
        </a:blipFill>
      </dgm:spPr>
      <dgm:t>
        <a:bodyPr/>
        <a:lstStyle/>
        <a:p>
          <a:endParaRPr lang="en-US"/>
        </a:p>
      </dgm:t>
    </dgm:pt>
    <dgm:pt modelId="{76A1C096-070A-4CAB-8330-3F3F5A7852F6}" type="pres">
      <dgm:prSet presAssocID="{A9B8FC2F-351C-4B0D-A8E1-A628218FFB76}" presName="wedgeRectCallout1" presStyleLbl="node1" presStyleIdx="1" presStyleCnt="2">
        <dgm:presLayoutVars>
          <dgm:bulletEnabled val="1"/>
        </dgm:presLayoutVars>
      </dgm:prSet>
      <dgm:spPr/>
      <dgm:t>
        <a:bodyPr/>
        <a:lstStyle/>
        <a:p>
          <a:endParaRPr lang="en-US"/>
        </a:p>
      </dgm:t>
    </dgm:pt>
  </dgm:ptLst>
  <dgm:cxnLst>
    <dgm:cxn modelId="{00BBBA57-A2B2-4B58-9BDF-2FD69F471C29}" type="presOf" srcId="{32B5DC8B-FCA5-4F48-9588-9691BB42DBDB}" destId="{2AD709A4-D1B0-4A07-A393-4C8E93118C65}" srcOrd="0" destOrd="0" presId="urn:microsoft.com/office/officeart/2008/layout/BendingPictureCaptionList"/>
    <dgm:cxn modelId="{5B6172C9-E9B6-466C-B54E-C4DA9EBA1029}" srcId="{5B547037-A26B-4BF2-8701-97879F4414AB}" destId="{32B5DC8B-FCA5-4F48-9588-9691BB42DBDB}" srcOrd="0" destOrd="0" parTransId="{E5205767-04F8-49E7-BD30-534D9A89BC24}" sibTransId="{C70FCC54-8578-4474-9298-235FD6188064}"/>
    <dgm:cxn modelId="{F2906968-616C-440C-B01B-0F536D5E7EDF}" type="presOf" srcId="{5B547037-A26B-4BF2-8701-97879F4414AB}" destId="{8B19ECDB-F26E-4178-8F25-ADB2961B5720}" srcOrd="0" destOrd="0" presId="urn:microsoft.com/office/officeart/2008/layout/BendingPictureCaptionList"/>
    <dgm:cxn modelId="{49AE67DB-A5B0-4460-B379-77AC8A7F51D1}" srcId="{5B547037-A26B-4BF2-8701-97879F4414AB}" destId="{A9B8FC2F-351C-4B0D-A8E1-A628218FFB76}" srcOrd="1" destOrd="0" parTransId="{170C9A72-4F59-4F68-B128-BA30CF522EA6}" sibTransId="{0B610FD3-177D-43EB-A751-B2D7483BA3EB}"/>
    <dgm:cxn modelId="{D5E878EE-03E1-400D-97F7-8A6B3498FA93}" type="presOf" srcId="{A9B8FC2F-351C-4B0D-A8E1-A628218FFB76}" destId="{76A1C096-070A-4CAB-8330-3F3F5A7852F6}" srcOrd="0" destOrd="0" presId="urn:microsoft.com/office/officeart/2008/layout/BendingPictureCaptionList"/>
    <dgm:cxn modelId="{69882442-9AE1-450F-B21F-A1FADFE1A725}" type="presParOf" srcId="{8B19ECDB-F26E-4178-8F25-ADB2961B5720}" destId="{D69E7B92-8FA7-45C8-9E5C-7A042C51E2FF}" srcOrd="0" destOrd="0" presId="urn:microsoft.com/office/officeart/2008/layout/BendingPictureCaptionList"/>
    <dgm:cxn modelId="{E498E5BB-CCDC-4412-850E-6C3AFDCC727D}" type="presParOf" srcId="{D69E7B92-8FA7-45C8-9E5C-7A042C51E2FF}" destId="{45D21A77-4666-4E16-AC75-E4FAE4563843}" srcOrd="0" destOrd="0" presId="urn:microsoft.com/office/officeart/2008/layout/BendingPictureCaptionList"/>
    <dgm:cxn modelId="{77A5937A-DB8F-4F62-A5E7-375E2C0E9DEF}" type="presParOf" srcId="{D69E7B92-8FA7-45C8-9E5C-7A042C51E2FF}" destId="{2AD709A4-D1B0-4A07-A393-4C8E93118C65}" srcOrd="1" destOrd="0" presId="urn:microsoft.com/office/officeart/2008/layout/BendingPictureCaptionList"/>
    <dgm:cxn modelId="{C7214592-08F9-4AC5-95E0-7410CBD694F8}" type="presParOf" srcId="{8B19ECDB-F26E-4178-8F25-ADB2961B5720}" destId="{142EED81-DDAB-4380-BF71-10C5711D6157}" srcOrd="1" destOrd="0" presId="urn:microsoft.com/office/officeart/2008/layout/BendingPictureCaptionList"/>
    <dgm:cxn modelId="{3819C421-06B5-432D-B205-15B6A77B82D2}" type="presParOf" srcId="{8B19ECDB-F26E-4178-8F25-ADB2961B5720}" destId="{96588CDB-2B16-48AF-91E8-9A67CAEE5BE8}" srcOrd="2" destOrd="0" presId="urn:microsoft.com/office/officeart/2008/layout/BendingPictureCaptionList"/>
    <dgm:cxn modelId="{083B5272-2EE2-460D-BC17-3E0ED368FCCF}" type="presParOf" srcId="{96588CDB-2B16-48AF-91E8-9A67CAEE5BE8}" destId="{29BCC861-20BE-46C2-97F3-39E34DC11F29}" srcOrd="0" destOrd="0" presId="urn:microsoft.com/office/officeart/2008/layout/BendingPictureCaptionList"/>
    <dgm:cxn modelId="{3E0100A6-B475-4DB6-A07E-00DF2A0E3540}" type="presParOf" srcId="{96588CDB-2B16-48AF-91E8-9A67CAEE5BE8}" destId="{76A1C096-070A-4CAB-8330-3F3F5A7852F6}" srcOrd="1" destOrd="0" presId="urn:microsoft.com/office/officeart/2008/layout/BendingPictureCaption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26C5B1E-FDDB-4202-ABB4-2C984081613A}" type="doc">
      <dgm:prSet loTypeId="urn:microsoft.com/office/officeart/2005/8/layout/lProcess2" loCatId="list" qsTypeId="urn:microsoft.com/office/officeart/2005/8/quickstyle/simple3" qsCatId="simple" csTypeId="urn:microsoft.com/office/officeart/2005/8/colors/accent0_2" csCatId="mainScheme" phldr="1"/>
      <dgm:spPr/>
      <dgm:t>
        <a:bodyPr/>
        <a:lstStyle/>
        <a:p>
          <a:endParaRPr lang="en-US"/>
        </a:p>
      </dgm:t>
    </dgm:pt>
    <dgm:pt modelId="{215A615B-99DE-47DB-9135-B91C4AF2D110}">
      <dgm:prSet phldrT="[Text]"/>
      <dgm:spPr/>
      <dgm:t>
        <a:bodyPr/>
        <a:lstStyle/>
        <a:p>
          <a:r>
            <a:rPr lang="en-US" dirty="0" smtClean="0"/>
            <a:t>Synthetic fat or </a:t>
          </a:r>
          <a:r>
            <a:rPr lang="en-US" dirty="0" err="1" smtClean="0"/>
            <a:t>macrogol</a:t>
          </a:r>
          <a:r>
            <a:rPr lang="en-US" dirty="0" smtClean="0"/>
            <a:t> base</a:t>
          </a:r>
          <a:endParaRPr lang="en-US" dirty="0"/>
        </a:p>
      </dgm:t>
    </dgm:pt>
    <dgm:pt modelId="{6D62E4A9-6509-412F-8D6C-35417320E25A}" type="parTrans" cxnId="{72DCCF15-4980-49B4-9FCE-85374C6618CD}">
      <dgm:prSet/>
      <dgm:spPr/>
      <dgm:t>
        <a:bodyPr/>
        <a:lstStyle/>
        <a:p>
          <a:endParaRPr lang="en-US"/>
        </a:p>
      </dgm:t>
    </dgm:pt>
    <dgm:pt modelId="{0B101F67-13F0-46BE-AB95-72F7DE3BA5D4}" type="sibTrans" cxnId="{72DCCF15-4980-49B4-9FCE-85374C6618CD}">
      <dgm:prSet/>
      <dgm:spPr/>
      <dgm:t>
        <a:bodyPr/>
        <a:lstStyle/>
        <a:p>
          <a:endParaRPr lang="en-US"/>
        </a:p>
      </dgm:t>
    </dgm:pt>
    <dgm:pt modelId="{F95E03A3-BB7A-4717-81AA-F8DA8AF0E612}">
      <dgm:prSet phldrT="[Text]"/>
      <dgm:spPr/>
      <dgm:t>
        <a:bodyPr/>
        <a:lstStyle/>
        <a:p>
          <a:r>
            <a:rPr lang="en-US" dirty="0" smtClean="0"/>
            <a:t>Contract significantly on cooling</a:t>
          </a:r>
          <a:endParaRPr lang="en-US" dirty="0"/>
        </a:p>
      </dgm:t>
    </dgm:pt>
    <dgm:pt modelId="{F3B68249-CD68-4B1A-ABE2-7BE6EBD4FE85}" type="parTrans" cxnId="{02622B04-2AB6-42EF-9DBE-4967B7121936}">
      <dgm:prSet/>
      <dgm:spPr/>
      <dgm:t>
        <a:bodyPr/>
        <a:lstStyle/>
        <a:p>
          <a:endParaRPr lang="en-US"/>
        </a:p>
      </dgm:t>
    </dgm:pt>
    <dgm:pt modelId="{52784BF4-684E-422C-ADE3-065E3DED349F}" type="sibTrans" cxnId="{02622B04-2AB6-42EF-9DBE-4967B7121936}">
      <dgm:prSet/>
      <dgm:spPr/>
      <dgm:t>
        <a:bodyPr/>
        <a:lstStyle/>
        <a:p>
          <a:endParaRPr lang="en-US"/>
        </a:p>
      </dgm:t>
    </dgm:pt>
    <dgm:pt modelId="{0CF84CB8-AF80-496C-9D72-C7A5B5FD4788}">
      <dgm:prSet phldrT="[Text]"/>
      <dgm:spPr/>
      <dgm:t>
        <a:bodyPr/>
        <a:lstStyle/>
        <a:p>
          <a:r>
            <a:rPr lang="en-US" dirty="0" err="1" smtClean="0"/>
            <a:t>Glycero</a:t>
          </a:r>
          <a:r>
            <a:rPr lang="en-US" dirty="0" smtClean="0"/>
            <a:t>-gelatin base</a:t>
          </a:r>
          <a:endParaRPr lang="en-US" dirty="0"/>
        </a:p>
      </dgm:t>
    </dgm:pt>
    <dgm:pt modelId="{EE08D131-CF4D-4A01-AF0E-B38C3FB2A0D8}" type="parTrans" cxnId="{D908F67B-736F-4178-8BE1-AEF2CBE3EEE5}">
      <dgm:prSet/>
      <dgm:spPr/>
      <dgm:t>
        <a:bodyPr/>
        <a:lstStyle/>
        <a:p>
          <a:endParaRPr lang="en-US"/>
        </a:p>
      </dgm:t>
    </dgm:pt>
    <dgm:pt modelId="{CB455EE0-3E35-4B21-85C3-BCD2568EC17D}" type="sibTrans" cxnId="{D908F67B-736F-4178-8BE1-AEF2CBE3EEE5}">
      <dgm:prSet/>
      <dgm:spPr/>
      <dgm:t>
        <a:bodyPr/>
        <a:lstStyle/>
        <a:p>
          <a:endParaRPr lang="en-US"/>
        </a:p>
      </dgm:t>
    </dgm:pt>
    <dgm:pt modelId="{B89F3291-F844-4BE4-9356-22EF1320252C}">
      <dgm:prSet phldrT="[Text]"/>
      <dgm:spPr/>
      <dgm:t>
        <a:bodyPr/>
        <a:lstStyle/>
        <a:p>
          <a:r>
            <a:rPr lang="en-US" dirty="0" smtClean="0"/>
            <a:t>Sticky nature</a:t>
          </a:r>
          <a:endParaRPr lang="en-US" dirty="0"/>
        </a:p>
      </dgm:t>
    </dgm:pt>
    <dgm:pt modelId="{1DC639C0-F3F3-4AC2-BA38-972A0C6E9C37}" type="parTrans" cxnId="{9F8AFAEC-E1D6-41E6-9145-102388974144}">
      <dgm:prSet/>
      <dgm:spPr/>
      <dgm:t>
        <a:bodyPr/>
        <a:lstStyle/>
        <a:p>
          <a:endParaRPr lang="en-US"/>
        </a:p>
      </dgm:t>
    </dgm:pt>
    <dgm:pt modelId="{6D24D77B-63D3-454C-B552-B0B109330449}" type="sibTrans" cxnId="{9F8AFAEC-E1D6-41E6-9145-102388974144}">
      <dgm:prSet/>
      <dgm:spPr/>
      <dgm:t>
        <a:bodyPr/>
        <a:lstStyle/>
        <a:p>
          <a:endParaRPr lang="en-US"/>
        </a:p>
      </dgm:t>
    </dgm:pt>
    <dgm:pt modelId="{C6D9DB25-0CD3-49F5-9271-1783DE82EEC4}">
      <dgm:prSet phldrT="[Text]"/>
      <dgm:spPr/>
      <dgm:t>
        <a:bodyPr/>
        <a:lstStyle/>
        <a:p>
          <a:r>
            <a:rPr lang="en-US" dirty="0" smtClean="0"/>
            <a:t>Oily lubricant – liquid paraffin or </a:t>
          </a:r>
          <a:r>
            <a:rPr lang="en-US" dirty="0" err="1" smtClean="0"/>
            <a:t>arachis</a:t>
          </a:r>
          <a:r>
            <a:rPr lang="en-US" dirty="0" smtClean="0"/>
            <a:t> oil</a:t>
          </a:r>
          <a:endParaRPr lang="en-US" dirty="0"/>
        </a:p>
      </dgm:t>
    </dgm:pt>
    <dgm:pt modelId="{739DD55D-4DDE-4E35-82DB-55A5B9C128E7}" type="parTrans" cxnId="{24C46378-E61B-4FFE-BA4B-F96AFD7EC71E}">
      <dgm:prSet/>
      <dgm:spPr/>
      <dgm:t>
        <a:bodyPr/>
        <a:lstStyle/>
        <a:p>
          <a:endParaRPr lang="en-US"/>
        </a:p>
      </dgm:t>
    </dgm:pt>
    <dgm:pt modelId="{82368165-A7C6-410D-94EF-59C66654056B}" type="sibTrans" cxnId="{24C46378-E61B-4FFE-BA4B-F96AFD7EC71E}">
      <dgm:prSet/>
      <dgm:spPr/>
      <dgm:t>
        <a:bodyPr/>
        <a:lstStyle/>
        <a:p>
          <a:endParaRPr lang="en-US"/>
        </a:p>
      </dgm:t>
    </dgm:pt>
    <dgm:pt modelId="{03B02F94-E0A5-4C79-BDD6-9317338F578D}">
      <dgm:prSet phldrT="[Text]"/>
      <dgm:spPr/>
      <dgm:t>
        <a:bodyPr/>
        <a:lstStyle/>
        <a:p>
          <a:r>
            <a:rPr lang="en-US" dirty="0" err="1" smtClean="0"/>
            <a:t>Theobroma</a:t>
          </a:r>
          <a:r>
            <a:rPr lang="en-US" dirty="0" smtClean="0"/>
            <a:t> oil</a:t>
          </a:r>
          <a:endParaRPr lang="en-US" dirty="0"/>
        </a:p>
      </dgm:t>
    </dgm:pt>
    <dgm:pt modelId="{14C3DC3A-62B0-4C7C-9CFE-B483C7ACB6AF}" type="parTrans" cxnId="{899E1758-F693-4919-AF4A-D800872A9575}">
      <dgm:prSet/>
      <dgm:spPr/>
      <dgm:t>
        <a:bodyPr/>
        <a:lstStyle/>
        <a:p>
          <a:endParaRPr lang="en-US"/>
        </a:p>
      </dgm:t>
    </dgm:pt>
    <dgm:pt modelId="{1B4B5B88-7239-41F6-891E-842C04760394}" type="sibTrans" cxnId="{899E1758-F693-4919-AF4A-D800872A9575}">
      <dgm:prSet/>
      <dgm:spPr/>
      <dgm:t>
        <a:bodyPr/>
        <a:lstStyle/>
        <a:p>
          <a:endParaRPr lang="en-US"/>
        </a:p>
      </dgm:t>
    </dgm:pt>
    <dgm:pt modelId="{1DEBC6EA-0302-43B6-B460-DFDB2FF5C2B6}">
      <dgm:prSet phldrT="[Text]"/>
      <dgm:spPr/>
      <dgm:t>
        <a:bodyPr/>
        <a:lstStyle/>
        <a:p>
          <a:r>
            <a:rPr lang="en-US" dirty="0" smtClean="0"/>
            <a:t>Oily lubricant cannot be used</a:t>
          </a:r>
          <a:endParaRPr lang="en-US" dirty="0"/>
        </a:p>
      </dgm:t>
    </dgm:pt>
    <dgm:pt modelId="{E1CC6CBE-84B5-442C-8655-36025E52ABD5}" type="parTrans" cxnId="{BDB16169-EBFD-419A-BEA9-64A88D79048F}">
      <dgm:prSet/>
      <dgm:spPr/>
      <dgm:t>
        <a:bodyPr/>
        <a:lstStyle/>
        <a:p>
          <a:endParaRPr lang="en-US"/>
        </a:p>
      </dgm:t>
    </dgm:pt>
    <dgm:pt modelId="{4F68B453-07BB-4696-A61A-29F8873607B0}" type="sibTrans" cxnId="{BDB16169-EBFD-419A-BEA9-64A88D79048F}">
      <dgm:prSet/>
      <dgm:spPr/>
      <dgm:t>
        <a:bodyPr/>
        <a:lstStyle/>
        <a:p>
          <a:endParaRPr lang="en-US"/>
        </a:p>
      </dgm:t>
    </dgm:pt>
    <dgm:pt modelId="{2D3E77D3-514B-4793-9AFE-9257A330C666}">
      <dgm:prSet phldrT="[Text]"/>
      <dgm:spPr/>
      <dgm:t>
        <a:bodyPr/>
        <a:lstStyle/>
        <a:p>
          <a:pPr algn="l"/>
          <a:r>
            <a:rPr lang="en-US" dirty="0" smtClean="0"/>
            <a:t>Soft soap -10 g</a:t>
          </a:r>
        </a:p>
        <a:p>
          <a:pPr algn="l"/>
          <a:r>
            <a:rPr lang="en-US" dirty="0" smtClean="0"/>
            <a:t>Glycerol – 10 ml</a:t>
          </a:r>
        </a:p>
        <a:p>
          <a:pPr algn="l"/>
          <a:r>
            <a:rPr lang="en-US" dirty="0" smtClean="0"/>
            <a:t>Alcohol(90%) – 50 ml </a:t>
          </a:r>
          <a:endParaRPr lang="en-US" dirty="0"/>
        </a:p>
      </dgm:t>
    </dgm:pt>
    <dgm:pt modelId="{143E1DFC-7448-4950-AD3A-A22006ED6FA6}" type="parTrans" cxnId="{4D328996-87A1-415F-8E4F-78F2DC77EE70}">
      <dgm:prSet/>
      <dgm:spPr/>
      <dgm:t>
        <a:bodyPr/>
        <a:lstStyle/>
        <a:p>
          <a:endParaRPr lang="en-US"/>
        </a:p>
      </dgm:t>
    </dgm:pt>
    <dgm:pt modelId="{C6002878-6135-4207-9C14-BD762029AB42}" type="sibTrans" cxnId="{4D328996-87A1-415F-8E4F-78F2DC77EE70}">
      <dgm:prSet/>
      <dgm:spPr/>
      <dgm:t>
        <a:bodyPr/>
        <a:lstStyle/>
        <a:p>
          <a:endParaRPr lang="en-US"/>
        </a:p>
      </dgm:t>
    </dgm:pt>
    <dgm:pt modelId="{CDFD51BC-92B4-4062-9617-9BB94AB8D0F0}">
      <dgm:prSet phldrT="[Text]"/>
      <dgm:spPr/>
      <dgm:t>
        <a:bodyPr/>
        <a:lstStyle/>
        <a:p>
          <a:r>
            <a:rPr lang="en-US" smtClean="0"/>
            <a:t>Lubrication is not needed</a:t>
          </a:r>
          <a:endParaRPr lang="en-US" dirty="0"/>
        </a:p>
      </dgm:t>
    </dgm:pt>
    <dgm:pt modelId="{E1F1E409-DD34-42B8-A3A4-45855F081414}" type="parTrans" cxnId="{5206E9D6-D3D4-43CA-A7CA-7214B456152E}">
      <dgm:prSet/>
      <dgm:spPr/>
      <dgm:t>
        <a:bodyPr/>
        <a:lstStyle/>
        <a:p>
          <a:endParaRPr lang="en-US"/>
        </a:p>
      </dgm:t>
    </dgm:pt>
    <dgm:pt modelId="{448EC47C-A199-4F10-A5EB-42AA330FA7CE}" type="sibTrans" cxnId="{5206E9D6-D3D4-43CA-A7CA-7214B456152E}">
      <dgm:prSet/>
      <dgm:spPr/>
      <dgm:t>
        <a:bodyPr/>
        <a:lstStyle/>
        <a:p>
          <a:endParaRPr lang="en-US"/>
        </a:p>
      </dgm:t>
    </dgm:pt>
    <dgm:pt modelId="{3D753197-B5A0-4E7A-A03C-F3760A7636C4}" type="pres">
      <dgm:prSet presAssocID="{C26C5B1E-FDDB-4202-ABB4-2C984081613A}" presName="theList" presStyleCnt="0">
        <dgm:presLayoutVars>
          <dgm:dir/>
          <dgm:animLvl val="lvl"/>
          <dgm:resizeHandles val="exact"/>
        </dgm:presLayoutVars>
      </dgm:prSet>
      <dgm:spPr/>
      <dgm:t>
        <a:bodyPr/>
        <a:lstStyle/>
        <a:p>
          <a:endParaRPr lang="en-US"/>
        </a:p>
      </dgm:t>
    </dgm:pt>
    <dgm:pt modelId="{ED64F511-B47B-4404-B729-4C340C4F96A7}" type="pres">
      <dgm:prSet presAssocID="{215A615B-99DE-47DB-9135-B91C4AF2D110}" presName="compNode" presStyleCnt="0"/>
      <dgm:spPr/>
      <dgm:t>
        <a:bodyPr/>
        <a:lstStyle/>
        <a:p>
          <a:endParaRPr lang="en-IN"/>
        </a:p>
      </dgm:t>
    </dgm:pt>
    <dgm:pt modelId="{27963881-B6DC-4839-AAC5-6B2CECA6CA8D}" type="pres">
      <dgm:prSet presAssocID="{215A615B-99DE-47DB-9135-B91C4AF2D110}" presName="aNode" presStyleLbl="bgShp" presStyleIdx="0" presStyleCnt="3"/>
      <dgm:spPr/>
      <dgm:t>
        <a:bodyPr/>
        <a:lstStyle/>
        <a:p>
          <a:endParaRPr lang="en-US"/>
        </a:p>
      </dgm:t>
    </dgm:pt>
    <dgm:pt modelId="{5F649675-EE90-4446-99EF-14A2439A21FA}" type="pres">
      <dgm:prSet presAssocID="{215A615B-99DE-47DB-9135-B91C4AF2D110}" presName="textNode" presStyleLbl="bgShp" presStyleIdx="0" presStyleCnt="3"/>
      <dgm:spPr/>
      <dgm:t>
        <a:bodyPr/>
        <a:lstStyle/>
        <a:p>
          <a:endParaRPr lang="en-US"/>
        </a:p>
      </dgm:t>
    </dgm:pt>
    <dgm:pt modelId="{5D2CA12B-F21E-48BE-93CE-9A51C499175B}" type="pres">
      <dgm:prSet presAssocID="{215A615B-99DE-47DB-9135-B91C4AF2D110}" presName="compChildNode" presStyleCnt="0"/>
      <dgm:spPr/>
      <dgm:t>
        <a:bodyPr/>
        <a:lstStyle/>
        <a:p>
          <a:endParaRPr lang="en-IN"/>
        </a:p>
      </dgm:t>
    </dgm:pt>
    <dgm:pt modelId="{CA83C275-264F-4456-BA0D-AA0D6ED4CCC6}" type="pres">
      <dgm:prSet presAssocID="{215A615B-99DE-47DB-9135-B91C4AF2D110}" presName="theInnerList" presStyleCnt="0"/>
      <dgm:spPr/>
      <dgm:t>
        <a:bodyPr/>
        <a:lstStyle/>
        <a:p>
          <a:endParaRPr lang="en-IN"/>
        </a:p>
      </dgm:t>
    </dgm:pt>
    <dgm:pt modelId="{87B8BBBD-D35A-4AD8-BA26-1F7CABE858F3}" type="pres">
      <dgm:prSet presAssocID="{F95E03A3-BB7A-4717-81AA-F8DA8AF0E612}" presName="childNode" presStyleLbl="node1" presStyleIdx="0" presStyleCnt="6">
        <dgm:presLayoutVars>
          <dgm:bulletEnabled val="1"/>
        </dgm:presLayoutVars>
      </dgm:prSet>
      <dgm:spPr/>
      <dgm:t>
        <a:bodyPr/>
        <a:lstStyle/>
        <a:p>
          <a:endParaRPr lang="en-US"/>
        </a:p>
      </dgm:t>
    </dgm:pt>
    <dgm:pt modelId="{FEB1F871-9E91-4F15-A7BC-A0C605C4372F}" type="pres">
      <dgm:prSet presAssocID="{F95E03A3-BB7A-4717-81AA-F8DA8AF0E612}" presName="aSpace2" presStyleCnt="0"/>
      <dgm:spPr/>
      <dgm:t>
        <a:bodyPr/>
        <a:lstStyle/>
        <a:p>
          <a:endParaRPr lang="en-IN"/>
        </a:p>
      </dgm:t>
    </dgm:pt>
    <dgm:pt modelId="{89410403-77FF-4CB5-9072-A4EE0BF12927}" type="pres">
      <dgm:prSet presAssocID="{CDFD51BC-92B4-4062-9617-9BB94AB8D0F0}" presName="childNode" presStyleLbl="node1" presStyleIdx="1" presStyleCnt="6">
        <dgm:presLayoutVars>
          <dgm:bulletEnabled val="1"/>
        </dgm:presLayoutVars>
      </dgm:prSet>
      <dgm:spPr/>
      <dgm:t>
        <a:bodyPr/>
        <a:lstStyle/>
        <a:p>
          <a:endParaRPr lang="en-US"/>
        </a:p>
      </dgm:t>
    </dgm:pt>
    <dgm:pt modelId="{6238F4D3-A8BE-4291-8826-82059077DAB0}" type="pres">
      <dgm:prSet presAssocID="{215A615B-99DE-47DB-9135-B91C4AF2D110}" presName="aSpace" presStyleCnt="0"/>
      <dgm:spPr/>
      <dgm:t>
        <a:bodyPr/>
        <a:lstStyle/>
        <a:p>
          <a:endParaRPr lang="en-IN"/>
        </a:p>
      </dgm:t>
    </dgm:pt>
    <dgm:pt modelId="{F260F8F9-0230-4658-83BF-C3CCF4FD16DC}" type="pres">
      <dgm:prSet presAssocID="{0CF84CB8-AF80-496C-9D72-C7A5B5FD4788}" presName="compNode" presStyleCnt="0"/>
      <dgm:spPr/>
      <dgm:t>
        <a:bodyPr/>
        <a:lstStyle/>
        <a:p>
          <a:endParaRPr lang="en-IN"/>
        </a:p>
      </dgm:t>
    </dgm:pt>
    <dgm:pt modelId="{32DAB01C-AE03-45F3-9F5A-19D2AF1DA9C0}" type="pres">
      <dgm:prSet presAssocID="{0CF84CB8-AF80-496C-9D72-C7A5B5FD4788}" presName="aNode" presStyleLbl="bgShp" presStyleIdx="1" presStyleCnt="3"/>
      <dgm:spPr/>
      <dgm:t>
        <a:bodyPr/>
        <a:lstStyle/>
        <a:p>
          <a:endParaRPr lang="en-US"/>
        </a:p>
      </dgm:t>
    </dgm:pt>
    <dgm:pt modelId="{9D11E2AF-B06B-4E86-B692-3551C33B502F}" type="pres">
      <dgm:prSet presAssocID="{0CF84CB8-AF80-496C-9D72-C7A5B5FD4788}" presName="textNode" presStyleLbl="bgShp" presStyleIdx="1" presStyleCnt="3"/>
      <dgm:spPr/>
      <dgm:t>
        <a:bodyPr/>
        <a:lstStyle/>
        <a:p>
          <a:endParaRPr lang="en-US"/>
        </a:p>
      </dgm:t>
    </dgm:pt>
    <dgm:pt modelId="{57A3CED5-4A40-4A86-95E0-072B5BC87871}" type="pres">
      <dgm:prSet presAssocID="{0CF84CB8-AF80-496C-9D72-C7A5B5FD4788}" presName="compChildNode" presStyleCnt="0"/>
      <dgm:spPr/>
      <dgm:t>
        <a:bodyPr/>
        <a:lstStyle/>
        <a:p>
          <a:endParaRPr lang="en-IN"/>
        </a:p>
      </dgm:t>
    </dgm:pt>
    <dgm:pt modelId="{9B1AA724-1569-4BC9-872E-59D37EE2E28A}" type="pres">
      <dgm:prSet presAssocID="{0CF84CB8-AF80-496C-9D72-C7A5B5FD4788}" presName="theInnerList" presStyleCnt="0"/>
      <dgm:spPr/>
      <dgm:t>
        <a:bodyPr/>
        <a:lstStyle/>
        <a:p>
          <a:endParaRPr lang="en-IN"/>
        </a:p>
      </dgm:t>
    </dgm:pt>
    <dgm:pt modelId="{6FA80926-6B0A-42ED-A54F-73F643155A14}" type="pres">
      <dgm:prSet presAssocID="{B89F3291-F844-4BE4-9356-22EF1320252C}" presName="childNode" presStyleLbl="node1" presStyleIdx="2" presStyleCnt="6">
        <dgm:presLayoutVars>
          <dgm:bulletEnabled val="1"/>
        </dgm:presLayoutVars>
      </dgm:prSet>
      <dgm:spPr/>
      <dgm:t>
        <a:bodyPr/>
        <a:lstStyle/>
        <a:p>
          <a:endParaRPr lang="en-US"/>
        </a:p>
      </dgm:t>
    </dgm:pt>
    <dgm:pt modelId="{D6394F46-22F8-4CEF-B197-919ABBF2F527}" type="pres">
      <dgm:prSet presAssocID="{B89F3291-F844-4BE4-9356-22EF1320252C}" presName="aSpace2" presStyleCnt="0"/>
      <dgm:spPr/>
      <dgm:t>
        <a:bodyPr/>
        <a:lstStyle/>
        <a:p>
          <a:endParaRPr lang="en-IN"/>
        </a:p>
      </dgm:t>
    </dgm:pt>
    <dgm:pt modelId="{92F1C6C4-C506-40EC-88A5-571E3010A1EC}" type="pres">
      <dgm:prSet presAssocID="{C6D9DB25-0CD3-49F5-9271-1783DE82EEC4}" presName="childNode" presStyleLbl="node1" presStyleIdx="3" presStyleCnt="6">
        <dgm:presLayoutVars>
          <dgm:bulletEnabled val="1"/>
        </dgm:presLayoutVars>
      </dgm:prSet>
      <dgm:spPr/>
      <dgm:t>
        <a:bodyPr/>
        <a:lstStyle/>
        <a:p>
          <a:endParaRPr lang="en-US"/>
        </a:p>
      </dgm:t>
    </dgm:pt>
    <dgm:pt modelId="{17FDBF0D-99DD-4188-B3C7-35C0BA720C50}" type="pres">
      <dgm:prSet presAssocID="{0CF84CB8-AF80-496C-9D72-C7A5B5FD4788}" presName="aSpace" presStyleCnt="0"/>
      <dgm:spPr/>
      <dgm:t>
        <a:bodyPr/>
        <a:lstStyle/>
        <a:p>
          <a:endParaRPr lang="en-IN"/>
        </a:p>
      </dgm:t>
    </dgm:pt>
    <dgm:pt modelId="{A0F138B3-B035-4C08-9865-4132EF299E04}" type="pres">
      <dgm:prSet presAssocID="{03B02F94-E0A5-4C79-BDD6-9317338F578D}" presName="compNode" presStyleCnt="0"/>
      <dgm:spPr/>
      <dgm:t>
        <a:bodyPr/>
        <a:lstStyle/>
        <a:p>
          <a:endParaRPr lang="en-IN"/>
        </a:p>
      </dgm:t>
    </dgm:pt>
    <dgm:pt modelId="{1742D9BC-4D84-4698-A9C1-B5B160E2D5AF}" type="pres">
      <dgm:prSet presAssocID="{03B02F94-E0A5-4C79-BDD6-9317338F578D}" presName="aNode" presStyleLbl="bgShp" presStyleIdx="2" presStyleCnt="3"/>
      <dgm:spPr/>
      <dgm:t>
        <a:bodyPr/>
        <a:lstStyle/>
        <a:p>
          <a:endParaRPr lang="en-US"/>
        </a:p>
      </dgm:t>
    </dgm:pt>
    <dgm:pt modelId="{CE815FCB-287A-4DB2-911F-D53F17D07B4D}" type="pres">
      <dgm:prSet presAssocID="{03B02F94-E0A5-4C79-BDD6-9317338F578D}" presName="textNode" presStyleLbl="bgShp" presStyleIdx="2" presStyleCnt="3"/>
      <dgm:spPr/>
      <dgm:t>
        <a:bodyPr/>
        <a:lstStyle/>
        <a:p>
          <a:endParaRPr lang="en-US"/>
        </a:p>
      </dgm:t>
    </dgm:pt>
    <dgm:pt modelId="{773F1261-F91D-48F9-A661-1B98D8ED34D3}" type="pres">
      <dgm:prSet presAssocID="{03B02F94-E0A5-4C79-BDD6-9317338F578D}" presName="compChildNode" presStyleCnt="0"/>
      <dgm:spPr/>
      <dgm:t>
        <a:bodyPr/>
        <a:lstStyle/>
        <a:p>
          <a:endParaRPr lang="en-IN"/>
        </a:p>
      </dgm:t>
    </dgm:pt>
    <dgm:pt modelId="{C57A9DA4-E53F-4171-A869-CD0E458F934B}" type="pres">
      <dgm:prSet presAssocID="{03B02F94-E0A5-4C79-BDD6-9317338F578D}" presName="theInnerList" presStyleCnt="0"/>
      <dgm:spPr/>
      <dgm:t>
        <a:bodyPr/>
        <a:lstStyle/>
        <a:p>
          <a:endParaRPr lang="en-IN"/>
        </a:p>
      </dgm:t>
    </dgm:pt>
    <dgm:pt modelId="{6D2EF250-0C70-49AA-ABFA-2FF1C031AF97}" type="pres">
      <dgm:prSet presAssocID="{1DEBC6EA-0302-43B6-B460-DFDB2FF5C2B6}" presName="childNode" presStyleLbl="node1" presStyleIdx="4" presStyleCnt="6">
        <dgm:presLayoutVars>
          <dgm:bulletEnabled val="1"/>
        </dgm:presLayoutVars>
      </dgm:prSet>
      <dgm:spPr/>
      <dgm:t>
        <a:bodyPr/>
        <a:lstStyle/>
        <a:p>
          <a:endParaRPr lang="en-US"/>
        </a:p>
      </dgm:t>
    </dgm:pt>
    <dgm:pt modelId="{5BBCFB3B-1815-4119-9185-8C487162CE82}" type="pres">
      <dgm:prSet presAssocID="{1DEBC6EA-0302-43B6-B460-DFDB2FF5C2B6}" presName="aSpace2" presStyleCnt="0"/>
      <dgm:spPr/>
      <dgm:t>
        <a:bodyPr/>
        <a:lstStyle/>
        <a:p>
          <a:endParaRPr lang="en-IN"/>
        </a:p>
      </dgm:t>
    </dgm:pt>
    <dgm:pt modelId="{FFDC4EBC-74BF-4672-9B25-DC7E36322A3A}" type="pres">
      <dgm:prSet presAssocID="{2D3E77D3-514B-4793-9AFE-9257A330C666}" presName="childNode" presStyleLbl="node1" presStyleIdx="5" presStyleCnt="6">
        <dgm:presLayoutVars>
          <dgm:bulletEnabled val="1"/>
        </dgm:presLayoutVars>
      </dgm:prSet>
      <dgm:spPr/>
      <dgm:t>
        <a:bodyPr/>
        <a:lstStyle/>
        <a:p>
          <a:endParaRPr lang="en-US"/>
        </a:p>
      </dgm:t>
    </dgm:pt>
  </dgm:ptLst>
  <dgm:cxnLst>
    <dgm:cxn modelId="{BD111F83-FA32-4893-AE86-20F586B3A576}" type="presOf" srcId="{1DEBC6EA-0302-43B6-B460-DFDB2FF5C2B6}" destId="{6D2EF250-0C70-49AA-ABFA-2FF1C031AF97}" srcOrd="0" destOrd="0" presId="urn:microsoft.com/office/officeart/2005/8/layout/lProcess2"/>
    <dgm:cxn modelId="{3DA388DF-2849-4851-B2B6-71D04A6D2200}" type="presOf" srcId="{03B02F94-E0A5-4C79-BDD6-9317338F578D}" destId="{CE815FCB-287A-4DB2-911F-D53F17D07B4D}" srcOrd="1" destOrd="0" presId="urn:microsoft.com/office/officeart/2005/8/layout/lProcess2"/>
    <dgm:cxn modelId="{567BAEFE-3D4E-4A6F-BE48-BB0757E69575}" type="presOf" srcId="{0CF84CB8-AF80-496C-9D72-C7A5B5FD4788}" destId="{9D11E2AF-B06B-4E86-B692-3551C33B502F}" srcOrd="1" destOrd="0" presId="urn:microsoft.com/office/officeart/2005/8/layout/lProcess2"/>
    <dgm:cxn modelId="{02622B04-2AB6-42EF-9DBE-4967B7121936}" srcId="{215A615B-99DE-47DB-9135-B91C4AF2D110}" destId="{F95E03A3-BB7A-4717-81AA-F8DA8AF0E612}" srcOrd="0" destOrd="0" parTransId="{F3B68249-CD68-4B1A-ABE2-7BE6EBD4FE85}" sibTransId="{52784BF4-684E-422C-ADE3-065E3DED349F}"/>
    <dgm:cxn modelId="{2EACB683-1B0F-41F3-87CB-C6EA4011AF0E}" type="presOf" srcId="{215A615B-99DE-47DB-9135-B91C4AF2D110}" destId="{27963881-B6DC-4839-AAC5-6B2CECA6CA8D}" srcOrd="0" destOrd="0" presId="urn:microsoft.com/office/officeart/2005/8/layout/lProcess2"/>
    <dgm:cxn modelId="{D908F67B-736F-4178-8BE1-AEF2CBE3EEE5}" srcId="{C26C5B1E-FDDB-4202-ABB4-2C984081613A}" destId="{0CF84CB8-AF80-496C-9D72-C7A5B5FD4788}" srcOrd="1" destOrd="0" parTransId="{EE08D131-CF4D-4A01-AF0E-B38C3FB2A0D8}" sibTransId="{CB455EE0-3E35-4B21-85C3-BCD2568EC17D}"/>
    <dgm:cxn modelId="{94DD9A46-E568-41F1-92FB-88DA1FC8E192}" type="presOf" srcId="{B89F3291-F844-4BE4-9356-22EF1320252C}" destId="{6FA80926-6B0A-42ED-A54F-73F643155A14}" srcOrd="0" destOrd="0" presId="urn:microsoft.com/office/officeart/2005/8/layout/lProcess2"/>
    <dgm:cxn modelId="{8BF751B4-74A7-4ADE-8AB6-6B1CD9FC4C8B}" type="presOf" srcId="{215A615B-99DE-47DB-9135-B91C4AF2D110}" destId="{5F649675-EE90-4446-99EF-14A2439A21FA}" srcOrd="1" destOrd="0" presId="urn:microsoft.com/office/officeart/2005/8/layout/lProcess2"/>
    <dgm:cxn modelId="{2D78B14E-5720-4441-9E54-466C3B77BEE2}" type="presOf" srcId="{F95E03A3-BB7A-4717-81AA-F8DA8AF0E612}" destId="{87B8BBBD-D35A-4AD8-BA26-1F7CABE858F3}" srcOrd="0" destOrd="0" presId="urn:microsoft.com/office/officeart/2005/8/layout/lProcess2"/>
    <dgm:cxn modelId="{4D328996-87A1-415F-8E4F-78F2DC77EE70}" srcId="{03B02F94-E0A5-4C79-BDD6-9317338F578D}" destId="{2D3E77D3-514B-4793-9AFE-9257A330C666}" srcOrd="1" destOrd="0" parTransId="{143E1DFC-7448-4950-AD3A-A22006ED6FA6}" sibTransId="{C6002878-6135-4207-9C14-BD762029AB42}"/>
    <dgm:cxn modelId="{9F8AFAEC-E1D6-41E6-9145-102388974144}" srcId="{0CF84CB8-AF80-496C-9D72-C7A5B5FD4788}" destId="{B89F3291-F844-4BE4-9356-22EF1320252C}" srcOrd="0" destOrd="0" parTransId="{1DC639C0-F3F3-4AC2-BA38-972A0C6E9C37}" sibTransId="{6D24D77B-63D3-454C-B552-B0B109330449}"/>
    <dgm:cxn modelId="{72DCCF15-4980-49B4-9FCE-85374C6618CD}" srcId="{C26C5B1E-FDDB-4202-ABB4-2C984081613A}" destId="{215A615B-99DE-47DB-9135-B91C4AF2D110}" srcOrd="0" destOrd="0" parTransId="{6D62E4A9-6509-412F-8D6C-35417320E25A}" sibTransId="{0B101F67-13F0-46BE-AB95-72F7DE3BA5D4}"/>
    <dgm:cxn modelId="{BF33B1D5-B27D-4E1D-810B-A07E5A9EAB75}" type="presOf" srcId="{CDFD51BC-92B4-4062-9617-9BB94AB8D0F0}" destId="{89410403-77FF-4CB5-9072-A4EE0BF12927}" srcOrd="0" destOrd="0" presId="urn:microsoft.com/office/officeart/2005/8/layout/lProcess2"/>
    <dgm:cxn modelId="{899E1758-F693-4919-AF4A-D800872A9575}" srcId="{C26C5B1E-FDDB-4202-ABB4-2C984081613A}" destId="{03B02F94-E0A5-4C79-BDD6-9317338F578D}" srcOrd="2" destOrd="0" parTransId="{14C3DC3A-62B0-4C7C-9CFE-B483C7ACB6AF}" sibTransId="{1B4B5B88-7239-41F6-891E-842C04760394}"/>
    <dgm:cxn modelId="{24C46378-E61B-4FFE-BA4B-F96AFD7EC71E}" srcId="{0CF84CB8-AF80-496C-9D72-C7A5B5FD4788}" destId="{C6D9DB25-0CD3-49F5-9271-1783DE82EEC4}" srcOrd="1" destOrd="0" parTransId="{739DD55D-4DDE-4E35-82DB-55A5B9C128E7}" sibTransId="{82368165-A7C6-410D-94EF-59C66654056B}"/>
    <dgm:cxn modelId="{4AAFEFC9-D4BD-4270-8B08-43C2AEC61068}" type="presOf" srcId="{C26C5B1E-FDDB-4202-ABB4-2C984081613A}" destId="{3D753197-B5A0-4E7A-A03C-F3760A7636C4}" srcOrd="0" destOrd="0" presId="urn:microsoft.com/office/officeart/2005/8/layout/lProcess2"/>
    <dgm:cxn modelId="{4D28416F-BA95-421F-8C76-F05919DBAE66}" type="presOf" srcId="{2D3E77D3-514B-4793-9AFE-9257A330C666}" destId="{FFDC4EBC-74BF-4672-9B25-DC7E36322A3A}" srcOrd="0" destOrd="0" presId="urn:microsoft.com/office/officeart/2005/8/layout/lProcess2"/>
    <dgm:cxn modelId="{BDB16169-EBFD-419A-BEA9-64A88D79048F}" srcId="{03B02F94-E0A5-4C79-BDD6-9317338F578D}" destId="{1DEBC6EA-0302-43B6-B460-DFDB2FF5C2B6}" srcOrd="0" destOrd="0" parTransId="{E1CC6CBE-84B5-442C-8655-36025E52ABD5}" sibTransId="{4F68B453-07BB-4696-A61A-29F8873607B0}"/>
    <dgm:cxn modelId="{B0840A08-FC65-492E-9733-69A8FA2E742A}" type="presOf" srcId="{C6D9DB25-0CD3-49F5-9271-1783DE82EEC4}" destId="{92F1C6C4-C506-40EC-88A5-571E3010A1EC}" srcOrd="0" destOrd="0" presId="urn:microsoft.com/office/officeart/2005/8/layout/lProcess2"/>
    <dgm:cxn modelId="{79995578-A81B-4D05-B4C8-10D8A8543C24}" type="presOf" srcId="{0CF84CB8-AF80-496C-9D72-C7A5B5FD4788}" destId="{32DAB01C-AE03-45F3-9F5A-19D2AF1DA9C0}" srcOrd="0" destOrd="0" presId="urn:microsoft.com/office/officeart/2005/8/layout/lProcess2"/>
    <dgm:cxn modelId="{5206E9D6-D3D4-43CA-A7CA-7214B456152E}" srcId="{215A615B-99DE-47DB-9135-B91C4AF2D110}" destId="{CDFD51BC-92B4-4062-9617-9BB94AB8D0F0}" srcOrd="1" destOrd="0" parTransId="{E1F1E409-DD34-42B8-A3A4-45855F081414}" sibTransId="{448EC47C-A199-4F10-A5EB-42AA330FA7CE}"/>
    <dgm:cxn modelId="{B0E4BC40-A19F-451E-AC4F-A037CD85CD94}" type="presOf" srcId="{03B02F94-E0A5-4C79-BDD6-9317338F578D}" destId="{1742D9BC-4D84-4698-A9C1-B5B160E2D5AF}" srcOrd="0" destOrd="0" presId="urn:microsoft.com/office/officeart/2005/8/layout/lProcess2"/>
    <dgm:cxn modelId="{F39404A4-930D-48D8-B20C-8D4A358FF53F}" type="presParOf" srcId="{3D753197-B5A0-4E7A-A03C-F3760A7636C4}" destId="{ED64F511-B47B-4404-B729-4C340C4F96A7}" srcOrd="0" destOrd="0" presId="urn:microsoft.com/office/officeart/2005/8/layout/lProcess2"/>
    <dgm:cxn modelId="{C3B73466-7B7C-4302-84DB-EE27123C3DAC}" type="presParOf" srcId="{ED64F511-B47B-4404-B729-4C340C4F96A7}" destId="{27963881-B6DC-4839-AAC5-6B2CECA6CA8D}" srcOrd="0" destOrd="0" presId="urn:microsoft.com/office/officeart/2005/8/layout/lProcess2"/>
    <dgm:cxn modelId="{7E7C5DFA-CF23-49D8-9313-C8B6F6A316B3}" type="presParOf" srcId="{ED64F511-B47B-4404-B729-4C340C4F96A7}" destId="{5F649675-EE90-4446-99EF-14A2439A21FA}" srcOrd="1" destOrd="0" presId="urn:microsoft.com/office/officeart/2005/8/layout/lProcess2"/>
    <dgm:cxn modelId="{2E7C66A7-E644-4406-BBF8-6849850D4061}" type="presParOf" srcId="{ED64F511-B47B-4404-B729-4C340C4F96A7}" destId="{5D2CA12B-F21E-48BE-93CE-9A51C499175B}" srcOrd="2" destOrd="0" presId="urn:microsoft.com/office/officeart/2005/8/layout/lProcess2"/>
    <dgm:cxn modelId="{42E46874-B8D8-49A6-905B-9D4854E006DF}" type="presParOf" srcId="{5D2CA12B-F21E-48BE-93CE-9A51C499175B}" destId="{CA83C275-264F-4456-BA0D-AA0D6ED4CCC6}" srcOrd="0" destOrd="0" presId="urn:microsoft.com/office/officeart/2005/8/layout/lProcess2"/>
    <dgm:cxn modelId="{776C2FB1-DF54-4D66-9500-3C8804F27498}" type="presParOf" srcId="{CA83C275-264F-4456-BA0D-AA0D6ED4CCC6}" destId="{87B8BBBD-D35A-4AD8-BA26-1F7CABE858F3}" srcOrd="0" destOrd="0" presId="urn:microsoft.com/office/officeart/2005/8/layout/lProcess2"/>
    <dgm:cxn modelId="{DCCD37A7-A64D-44D1-9914-C80CD229AA51}" type="presParOf" srcId="{CA83C275-264F-4456-BA0D-AA0D6ED4CCC6}" destId="{FEB1F871-9E91-4F15-A7BC-A0C605C4372F}" srcOrd="1" destOrd="0" presId="urn:microsoft.com/office/officeart/2005/8/layout/lProcess2"/>
    <dgm:cxn modelId="{62DB4D1A-30B8-4DA2-A973-1767F686ACD9}" type="presParOf" srcId="{CA83C275-264F-4456-BA0D-AA0D6ED4CCC6}" destId="{89410403-77FF-4CB5-9072-A4EE0BF12927}" srcOrd="2" destOrd="0" presId="urn:microsoft.com/office/officeart/2005/8/layout/lProcess2"/>
    <dgm:cxn modelId="{11477271-1F55-4CB2-B417-34DAC3861B8C}" type="presParOf" srcId="{3D753197-B5A0-4E7A-A03C-F3760A7636C4}" destId="{6238F4D3-A8BE-4291-8826-82059077DAB0}" srcOrd="1" destOrd="0" presId="urn:microsoft.com/office/officeart/2005/8/layout/lProcess2"/>
    <dgm:cxn modelId="{46C69664-CB77-4212-BAAA-F15762CE4BA2}" type="presParOf" srcId="{3D753197-B5A0-4E7A-A03C-F3760A7636C4}" destId="{F260F8F9-0230-4658-83BF-C3CCF4FD16DC}" srcOrd="2" destOrd="0" presId="urn:microsoft.com/office/officeart/2005/8/layout/lProcess2"/>
    <dgm:cxn modelId="{DEBAD872-4185-49F7-B115-A2C12F40ACC5}" type="presParOf" srcId="{F260F8F9-0230-4658-83BF-C3CCF4FD16DC}" destId="{32DAB01C-AE03-45F3-9F5A-19D2AF1DA9C0}" srcOrd="0" destOrd="0" presId="urn:microsoft.com/office/officeart/2005/8/layout/lProcess2"/>
    <dgm:cxn modelId="{17CF2A58-6DCC-4F59-A25C-32EC40053FC5}" type="presParOf" srcId="{F260F8F9-0230-4658-83BF-C3CCF4FD16DC}" destId="{9D11E2AF-B06B-4E86-B692-3551C33B502F}" srcOrd="1" destOrd="0" presId="urn:microsoft.com/office/officeart/2005/8/layout/lProcess2"/>
    <dgm:cxn modelId="{F90FDBE7-37D5-4643-BCEF-7D169953ACF0}" type="presParOf" srcId="{F260F8F9-0230-4658-83BF-C3CCF4FD16DC}" destId="{57A3CED5-4A40-4A86-95E0-072B5BC87871}" srcOrd="2" destOrd="0" presId="urn:microsoft.com/office/officeart/2005/8/layout/lProcess2"/>
    <dgm:cxn modelId="{66873399-185C-4316-96B4-6C06CD62C6ED}" type="presParOf" srcId="{57A3CED5-4A40-4A86-95E0-072B5BC87871}" destId="{9B1AA724-1569-4BC9-872E-59D37EE2E28A}" srcOrd="0" destOrd="0" presId="urn:microsoft.com/office/officeart/2005/8/layout/lProcess2"/>
    <dgm:cxn modelId="{266A7E66-0CBC-4340-852F-F91CADF13A5E}" type="presParOf" srcId="{9B1AA724-1569-4BC9-872E-59D37EE2E28A}" destId="{6FA80926-6B0A-42ED-A54F-73F643155A14}" srcOrd="0" destOrd="0" presId="urn:microsoft.com/office/officeart/2005/8/layout/lProcess2"/>
    <dgm:cxn modelId="{2FBC81D9-CC9B-449E-B573-75CD47FF72F8}" type="presParOf" srcId="{9B1AA724-1569-4BC9-872E-59D37EE2E28A}" destId="{D6394F46-22F8-4CEF-B197-919ABBF2F527}" srcOrd="1" destOrd="0" presId="urn:microsoft.com/office/officeart/2005/8/layout/lProcess2"/>
    <dgm:cxn modelId="{0745D169-DE9C-4141-8F1A-F57F7DA44657}" type="presParOf" srcId="{9B1AA724-1569-4BC9-872E-59D37EE2E28A}" destId="{92F1C6C4-C506-40EC-88A5-571E3010A1EC}" srcOrd="2" destOrd="0" presId="urn:microsoft.com/office/officeart/2005/8/layout/lProcess2"/>
    <dgm:cxn modelId="{E40B587E-07BF-4BF5-987F-71D49DE371C7}" type="presParOf" srcId="{3D753197-B5A0-4E7A-A03C-F3760A7636C4}" destId="{17FDBF0D-99DD-4188-B3C7-35C0BA720C50}" srcOrd="3" destOrd="0" presId="urn:microsoft.com/office/officeart/2005/8/layout/lProcess2"/>
    <dgm:cxn modelId="{25F6A4BF-32FD-4648-AAC3-6850060D067C}" type="presParOf" srcId="{3D753197-B5A0-4E7A-A03C-F3760A7636C4}" destId="{A0F138B3-B035-4C08-9865-4132EF299E04}" srcOrd="4" destOrd="0" presId="urn:microsoft.com/office/officeart/2005/8/layout/lProcess2"/>
    <dgm:cxn modelId="{EFAA8124-A249-413A-BA8E-0F63FBF1E776}" type="presParOf" srcId="{A0F138B3-B035-4C08-9865-4132EF299E04}" destId="{1742D9BC-4D84-4698-A9C1-B5B160E2D5AF}" srcOrd="0" destOrd="0" presId="urn:microsoft.com/office/officeart/2005/8/layout/lProcess2"/>
    <dgm:cxn modelId="{AD417EED-B3B0-411B-A4FA-9BB54395DC7F}" type="presParOf" srcId="{A0F138B3-B035-4C08-9865-4132EF299E04}" destId="{CE815FCB-287A-4DB2-911F-D53F17D07B4D}" srcOrd="1" destOrd="0" presId="urn:microsoft.com/office/officeart/2005/8/layout/lProcess2"/>
    <dgm:cxn modelId="{0B671708-A1F6-4A75-ACC8-DAAB2469BFD9}" type="presParOf" srcId="{A0F138B3-B035-4C08-9865-4132EF299E04}" destId="{773F1261-F91D-48F9-A661-1B98D8ED34D3}" srcOrd="2" destOrd="0" presId="urn:microsoft.com/office/officeart/2005/8/layout/lProcess2"/>
    <dgm:cxn modelId="{4F3B995F-26DD-494C-97CD-2E747E512B84}" type="presParOf" srcId="{773F1261-F91D-48F9-A661-1B98D8ED34D3}" destId="{C57A9DA4-E53F-4171-A869-CD0E458F934B}" srcOrd="0" destOrd="0" presId="urn:microsoft.com/office/officeart/2005/8/layout/lProcess2"/>
    <dgm:cxn modelId="{981357AE-793F-480D-B730-2099D2097218}" type="presParOf" srcId="{C57A9DA4-E53F-4171-A869-CD0E458F934B}" destId="{6D2EF250-0C70-49AA-ABFA-2FF1C031AF97}" srcOrd="0" destOrd="0" presId="urn:microsoft.com/office/officeart/2005/8/layout/lProcess2"/>
    <dgm:cxn modelId="{182D85B3-69E0-4994-B904-21777F996E2E}" type="presParOf" srcId="{C57A9DA4-E53F-4171-A869-CD0E458F934B}" destId="{5BBCFB3B-1815-4119-9185-8C487162CE82}" srcOrd="1" destOrd="0" presId="urn:microsoft.com/office/officeart/2005/8/layout/lProcess2"/>
    <dgm:cxn modelId="{1ECC991D-6E1F-4C9E-9F31-7FB5ACD963F8}" type="presParOf" srcId="{C57A9DA4-E53F-4171-A869-CD0E458F934B}" destId="{FFDC4EBC-74BF-4672-9B25-DC7E36322A3A}" srcOrd="2" destOrd="0" presId="urn:microsoft.com/office/officeart/2005/8/layout/lProcess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6B917C-5471-4ACE-800B-7C32B6E199BD}" type="doc">
      <dgm:prSet loTypeId="urn:microsoft.com/office/officeart/2005/8/layout/radial5" loCatId="relationship" qsTypeId="urn:microsoft.com/office/officeart/2005/8/quickstyle/simple3" qsCatId="simple" csTypeId="urn:microsoft.com/office/officeart/2005/8/colors/colorful1#3" csCatId="colorful" phldr="1"/>
      <dgm:spPr/>
      <dgm:t>
        <a:bodyPr/>
        <a:lstStyle/>
        <a:p>
          <a:endParaRPr lang="en-US"/>
        </a:p>
      </dgm:t>
    </dgm:pt>
    <dgm:pt modelId="{431D9DF5-8D14-4E73-99AA-14ABC49B44FA}">
      <dgm:prSet phldrT="[Text]" custT="1"/>
      <dgm:spPr/>
      <dgm:t>
        <a:bodyPr/>
        <a:lstStyle/>
        <a:p>
          <a:r>
            <a:rPr lang="en-US" sz="1400" b="1" dirty="0" smtClean="0">
              <a:latin typeface="Times New Roman" pitchFamily="18" charset="0"/>
              <a:cs typeface="Times New Roman" pitchFamily="18" charset="0"/>
            </a:rPr>
            <a:t>Disadvantages</a:t>
          </a:r>
          <a:endParaRPr lang="en-US" sz="1400" b="1" dirty="0">
            <a:latin typeface="Times New Roman" pitchFamily="18" charset="0"/>
            <a:cs typeface="Times New Roman" pitchFamily="18" charset="0"/>
          </a:endParaRPr>
        </a:p>
      </dgm:t>
    </dgm:pt>
    <dgm:pt modelId="{8A052CEB-EF35-44B6-8708-87C1AD53EBBE}" type="parTrans" cxnId="{BEE14E4D-71BE-4747-8EFE-58DF0562476C}">
      <dgm:prSet/>
      <dgm:spPr/>
      <dgm:t>
        <a:bodyPr/>
        <a:lstStyle/>
        <a:p>
          <a:endParaRPr lang="en-US"/>
        </a:p>
      </dgm:t>
    </dgm:pt>
    <dgm:pt modelId="{7526FDA0-F870-40CE-B852-CA1F1606B14A}" type="sibTrans" cxnId="{BEE14E4D-71BE-4747-8EFE-58DF0562476C}">
      <dgm:prSet/>
      <dgm:spPr/>
      <dgm:t>
        <a:bodyPr/>
        <a:lstStyle/>
        <a:p>
          <a:endParaRPr lang="en-US"/>
        </a:p>
      </dgm:t>
    </dgm:pt>
    <dgm:pt modelId="{7EB7C701-024D-41C6-8CDE-DCCB4E7BED37}">
      <dgm:prSet phldrT="[Text]" custT="1"/>
      <dgm:spPr/>
      <dgm:t>
        <a:bodyPr/>
        <a:lstStyle/>
        <a:p>
          <a:r>
            <a:rPr lang="en-US" sz="1600" dirty="0" smtClean="0">
              <a:latin typeface="Times New Roman" pitchFamily="18" charset="0"/>
              <a:cs typeface="Times New Roman" pitchFamily="18" charset="0"/>
            </a:rPr>
            <a:t>Traditional Issues- feeling of embarrass-</a:t>
          </a:r>
          <a:r>
            <a:rPr lang="en-US" sz="1600" dirty="0" err="1" smtClean="0">
              <a:latin typeface="Times New Roman" pitchFamily="18" charset="0"/>
              <a:cs typeface="Times New Roman" pitchFamily="18" charset="0"/>
            </a:rPr>
            <a:t>ment</a:t>
          </a:r>
          <a:endParaRPr lang="en-US" sz="1600" dirty="0">
            <a:latin typeface="Times New Roman" pitchFamily="18" charset="0"/>
            <a:cs typeface="Times New Roman" pitchFamily="18" charset="0"/>
          </a:endParaRPr>
        </a:p>
      </dgm:t>
    </dgm:pt>
    <dgm:pt modelId="{53910FD2-687E-4B28-B5CF-9EAB2C79B443}" type="parTrans" cxnId="{F403ED12-0940-4F9F-90B9-BC20FDCCAE19}">
      <dgm:prSet/>
      <dgm:spPr/>
      <dgm:t>
        <a:bodyPr/>
        <a:lstStyle/>
        <a:p>
          <a:endParaRPr lang="en-US"/>
        </a:p>
      </dgm:t>
    </dgm:pt>
    <dgm:pt modelId="{C07C85B9-85C0-41BB-9E6D-E1969DA85C07}" type="sibTrans" cxnId="{F403ED12-0940-4F9F-90B9-BC20FDCCAE19}">
      <dgm:prSet/>
      <dgm:spPr/>
      <dgm:t>
        <a:bodyPr/>
        <a:lstStyle/>
        <a:p>
          <a:endParaRPr lang="en-US"/>
        </a:p>
      </dgm:t>
    </dgm:pt>
    <dgm:pt modelId="{062C6EDD-2C62-4EF7-9F2C-472829C68DDD}">
      <dgm:prSet phldrT="[Text]" custT="1"/>
      <dgm:spPr/>
      <dgm:t>
        <a:bodyPr/>
        <a:lstStyle/>
        <a:p>
          <a:r>
            <a:rPr lang="en-US" sz="1600" dirty="0" smtClean="0">
              <a:latin typeface="Times New Roman" pitchFamily="18" charset="0"/>
              <a:cs typeface="Times New Roman" pitchFamily="18" charset="0"/>
            </a:rPr>
            <a:t>Sticky preparation.</a:t>
          </a:r>
          <a:endParaRPr lang="en-US" sz="1600" dirty="0">
            <a:latin typeface="Times New Roman" pitchFamily="18" charset="0"/>
            <a:cs typeface="Times New Roman" pitchFamily="18" charset="0"/>
          </a:endParaRPr>
        </a:p>
      </dgm:t>
    </dgm:pt>
    <dgm:pt modelId="{BAB13293-837F-4D9D-84A2-C5ECBE77E4AD}" type="parTrans" cxnId="{B7D232F6-9C76-4323-A146-7B2AAC24DA43}">
      <dgm:prSet/>
      <dgm:spPr/>
      <dgm:t>
        <a:bodyPr/>
        <a:lstStyle/>
        <a:p>
          <a:endParaRPr lang="en-US"/>
        </a:p>
      </dgm:t>
    </dgm:pt>
    <dgm:pt modelId="{86274F07-8CD4-4B60-B9F5-0C5B13CF6E28}" type="sibTrans" cxnId="{B7D232F6-9C76-4323-A146-7B2AAC24DA43}">
      <dgm:prSet/>
      <dgm:spPr/>
      <dgm:t>
        <a:bodyPr/>
        <a:lstStyle/>
        <a:p>
          <a:endParaRPr lang="en-US"/>
        </a:p>
      </dgm:t>
    </dgm:pt>
    <dgm:pt modelId="{FDEF71AE-011C-4F1F-BE93-88938E195D90}">
      <dgm:prSet phldrT="[Text]" custT="1"/>
      <dgm:spPr/>
      <dgm:t>
        <a:bodyPr/>
        <a:lstStyle/>
        <a:p>
          <a:r>
            <a:rPr lang="en-US" sz="1600" dirty="0" smtClean="0">
              <a:latin typeface="Times New Roman" pitchFamily="18" charset="0"/>
              <a:cs typeface="Times New Roman" pitchFamily="18" charset="0"/>
            </a:rPr>
            <a:t>Unwanted discharge</a:t>
          </a:r>
          <a:endParaRPr lang="en-US" sz="1600" dirty="0">
            <a:latin typeface="Times New Roman" pitchFamily="18" charset="0"/>
            <a:cs typeface="Times New Roman" pitchFamily="18" charset="0"/>
          </a:endParaRPr>
        </a:p>
      </dgm:t>
    </dgm:pt>
    <dgm:pt modelId="{3C822257-3542-49C8-8C6C-2165DE9A075F}" type="parTrans" cxnId="{417C3413-96F7-4565-B098-E3C388953BD8}">
      <dgm:prSet/>
      <dgm:spPr/>
      <dgm:t>
        <a:bodyPr/>
        <a:lstStyle/>
        <a:p>
          <a:endParaRPr lang="en-US"/>
        </a:p>
      </dgm:t>
    </dgm:pt>
    <dgm:pt modelId="{6AC3E7A2-35BB-4E77-B1AD-FA6639154735}" type="sibTrans" cxnId="{417C3413-96F7-4565-B098-E3C388953BD8}">
      <dgm:prSet/>
      <dgm:spPr/>
      <dgm:t>
        <a:bodyPr/>
        <a:lstStyle/>
        <a:p>
          <a:endParaRPr lang="en-US"/>
        </a:p>
      </dgm:t>
    </dgm:pt>
    <dgm:pt modelId="{31C382CB-C3EB-4581-A2F8-FD886CDB2C24}">
      <dgm:prSet phldrT="[Text]" custT="1"/>
      <dgm:spPr/>
      <dgm:t>
        <a:bodyPr/>
        <a:lstStyle/>
        <a:p>
          <a:r>
            <a:rPr lang="en-US" sz="1600" dirty="0" smtClean="0">
              <a:latin typeface="Times New Roman" pitchFamily="18" charset="0"/>
              <a:cs typeface="Times New Roman" pitchFamily="18" charset="0"/>
            </a:rPr>
            <a:t>Large scale production difficult and costly</a:t>
          </a:r>
          <a:endParaRPr lang="en-US" sz="1600" dirty="0">
            <a:latin typeface="Times New Roman" pitchFamily="18" charset="0"/>
            <a:cs typeface="Times New Roman" pitchFamily="18" charset="0"/>
          </a:endParaRPr>
        </a:p>
      </dgm:t>
    </dgm:pt>
    <dgm:pt modelId="{33C6C55A-2313-4D8E-905A-B157CAABEF22}" type="parTrans" cxnId="{67BD1A17-DB0C-4562-8540-EE99145174A0}">
      <dgm:prSet/>
      <dgm:spPr/>
      <dgm:t>
        <a:bodyPr/>
        <a:lstStyle/>
        <a:p>
          <a:endParaRPr lang="en-US"/>
        </a:p>
      </dgm:t>
    </dgm:pt>
    <dgm:pt modelId="{A14E601A-404F-4624-A10E-EAF96880F811}" type="sibTrans" cxnId="{67BD1A17-DB0C-4562-8540-EE99145174A0}">
      <dgm:prSet/>
      <dgm:spPr/>
      <dgm:t>
        <a:bodyPr/>
        <a:lstStyle/>
        <a:p>
          <a:endParaRPr lang="en-US"/>
        </a:p>
      </dgm:t>
    </dgm:pt>
    <dgm:pt modelId="{099AA39B-CEA3-4AF6-BDB3-246658A72A7B}">
      <dgm:prSet phldrT="[Text]" custT="1"/>
      <dgm:spPr/>
      <dgm:t>
        <a:bodyPr/>
        <a:lstStyle/>
        <a:p>
          <a:r>
            <a:rPr lang="en-US" sz="1600" dirty="0" smtClean="0">
              <a:latin typeface="Times New Roman" pitchFamily="18" charset="0"/>
              <a:cs typeface="Times New Roman" pitchFamily="18" charset="0"/>
            </a:rPr>
            <a:t>(stringent storage conditions)10 to 20 degree .</a:t>
          </a:r>
          <a:endParaRPr lang="en-US" sz="1600" dirty="0">
            <a:latin typeface="Times New Roman" pitchFamily="18" charset="0"/>
            <a:cs typeface="Times New Roman" pitchFamily="18" charset="0"/>
          </a:endParaRPr>
        </a:p>
      </dgm:t>
    </dgm:pt>
    <dgm:pt modelId="{3DC8C648-9429-434D-B019-ACB2A044870B}" type="parTrans" cxnId="{0D5D804A-71B3-4DBC-AACB-B076C0B0E623}">
      <dgm:prSet/>
      <dgm:spPr/>
      <dgm:t>
        <a:bodyPr/>
        <a:lstStyle/>
        <a:p>
          <a:endParaRPr lang="en-US"/>
        </a:p>
      </dgm:t>
    </dgm:pt>
    <dgm:pt modelId="{08B69BE6-82A2-4115-832F-62B507F20A81}" type="sibTrans" cxnId="{0D5D804A-71B3-4DBC-AACB-B076C0B0E623}">
      <dgm:prSet/>
      <dgm:spPr/>
      <dgm:t>
        <a:bodyPr/>
        <a:lstStyle/>
        <a:p>
          <a:endParaRPr lang="en-US"/>
        </a:p>
      </dgm:t>
    </dgm:pt>
    <dgm:pt modelId="{252B90F2-4C79-4C8F-A139-70553764E577}">
      <dgm:prSet phldrT="[Text]" custT="1"/>
      <dgm:spPr/>
      <dgm:t>
        <a:bodyPr/>
        <a:lstStyle/>
        <a:p>
          <a:r>
            <a:rPr lang="en-US" sz="1600" dirty="0" smtClean="0">
              <a:latin typeface="Times New Roman" pitchFamily="18" charset="0"/>
              <a:cs typeface="Times New Roman" pitchFamily="18" charset="0"/>
            </a:rPr>
            <a:t>Mucosal irritation</a:t>
          </a:r>
          <a:endParaRPr lang="en-US" sz="1600" dirty="0">
            <a:latin typeface="Times New Roman" pitchFamily="18" charset="0"/>
            <a:cs typeface="Times New Roman" pitchFamily="18" charset="0"/>
          </a:endParaRPr>
        </a:p>
      </dgm:t>
    </dgm:pt>
    <dgm:pt modelId="{ED1F298E-C126-4C56-8224-3A58DD6D80E8}" type="parTrans" cxnId="{E471066F-EAFA-46DC-A85F-6B64F70B2F9A}">
      <dgm:prSet/>
      <dgm:spPr/>
      <dgm:t>
        <a:bodyPr/>
        <a:lstStyle/>
        <a:p>
          <a:endParaRPr lang="en-IN"/>
        </a:p>
      </dgm:t>
    </dgm:pt>
    <dgm:pt modelId="{E40FC516-ACD8-4225-A200-39A5D7153D62}" type="sibTrans" cxnId="{E471066F-EAFA-46DC-A85F-6B64F70B2F9A}">
      <dgm:prSet/>
      <dgm:spPr/>
      <dgm:t>
        <a:bodyPr/>
        <a:lstStyle/>
        <a:p>
          <a:endParaRPr lang="en-IN"/>
        </a:p>
      </dgm:t>
    </dgm:pt>
    <dgm:pt modelId="{E54E7F71-D315-47C6-A0C1-05F2EDED0EFA}">
      <dgm:prSet phldrT="[Text]" custT="1"/>
      <dgm:spPr/>
      <dgm:t>
        <a:bodyPr/>
        <a:lstStyle/>
        <a:p>
          <a:r>
            <a:rPr lang="en-US" sz="1600" dirty="0" smtClean="0">
              <a:latin typeface="Times New Roman" pitchFamily="18" charset="0"/>
              <a:cs typeface="Times New Roman" pitchFamily="18" charset="0"/>
            </a:rPr>
            <a:t>Less Shelf life </a:t>
          </a:r>
          <a:endParaRPr lang="en-US" sz="1600" dirty="0">
            <a:latin typeface="Times New Roman" pitchFamily="18" charset="0"/>
            <a:cs typeface="Times New Roman" pitchFamily="18" charset="0"/>
          </a:endParaRPr>
        </a:p>
      </dgm:t>
    </dgm:pt>
    <dgm:pt modelId="{35CCD3EA-BBB2-447E-AA91-C831936D3BEC}" type="parTrans" cxnId="{90277D33-A99F-4A60-9F19-A8FEBEB2B4B1}">
      <dgm:prSet/>
      <dgm:spPr/>
      <dgm:t>
        <a:bodyPr/>
        <a:lstStyle/>
        <a:p>
          <a:endParaRPr lang="en-IN"/>
        </a:p>
      </dgm:t>
    </dgm:pt>
    <dgm:pt modelId="{F0F90A00-0C8F-4BC9-88B6-51270A41425A}" type="sibTrans" cxnId="{90277D33-A99F-4A60-9F19-A8FEBEB2B4B1}">
      <dgm:prSet/>
      <dgm:spPr/>
      <dgm:t>
        <a:bodyPr/>
        <a:lstStyle/>
        <a:p>
          <a:endParaRPr lang="en-IN"/>
        </a:p>
      </dgm:t>
    </dgm:pt>
    <dgm:pt modelId="{C912A6DF-5065-467B-BD97-EBD7FC2CF959}">
      <dgm:prSet phldrT="[Text]" custT="1"/>
      <dgm:spPr/>
      <dgm:t>
        <a:bodyPr/>
        <a:lstStyle/>
        <a:p>
          <a:r>
            <a:rPr lang="en-US" sz="1600" smtClean="0">
              <a:latin typeface="Times New Roman" pitchFamily="18" charset="0"/>
              <a:cs typeface="Times New Roman" pitchFamily="18" charset="0"/>
            </a:rPr>
            <a:t>Sometimes incomplete absorption.</a:t>
          </a:r>
          <a:endParaRPr lang="en-US" sz="1600" dirty="0">
            <a:latin typeface="Times New Roman" pitchFamily="18" charset="0"/>
            <a:cs typeface="Times New Roman" pitchFamily="18" charset="0"/>
          </a:endParaRPr>
        </a:p>
      </dgm:t>
    </dgm:pt>
    <dgm:pt modelId="{4098198B-5C49-4128-AD34-C54B4DD5A616}" type="parTrans" cxnId="{E5AF0177-F0EE-4308-8A6E-CD8827CA1426}">
      <dgm:prSet/>
      <dgm:spPr/>
      <dgm:t>
        <a:bodyPr/>
        <a:lstStyle/>
        <a:p>
          <a:endParaRPr lang="en-IN"/>
        </a:p>
      </dgm:t>
    </dgm:pt>
    <dgm:pt modelId="{239AD8D8-6C13-48B0-B11B-1F7C297434C2}" type="sibTrans" cxnId="{E5AF0177-F0EE-4308-8A6E-CD8827CA1426}">
      <dgm:prSet/>
      <dgm:spPr/>
      <dgm:t>
        <a:bodyPr/>
        <a:lstStyle/>
        <a:p>
          <a:endParaRPr lang="en-IN"/>
        </a:p>
      </dgm:t>
    </dgm:pt>
    <dgm:pt modelId="{841A16B1-E0B5-4B8A-B865-700A009B9D41}">
      <dgm:prSet phldrT="[Text]" custT="1"/>
      <dgm:spPr/>
      <dgm:t>
        <a:bodyPr/>
        <a:lstStyle/>
        <a:p>
          <a:r>
            <a:rPr lang="en-US" sz="1600" dirty="0" smtClean="0">
              <a:latin typeface="Times New Roman" pitchFamily="18" charset="0"/>
              <a:cs typeface="Times New Roman" pitchFamily="18" charset="0"/>
            </a:rPr>
            <a:t>Leakage </a:t>
          </a:r>
          <a:endParaRPr lang="en-US" sz="1600" dirty="0">
            <a:latin typeface="Times New Roman" pitchFamily="18" charset="0"/>
            <a:cs typeface="Times New Roman" pitchFamily="18" charset="0"/>
          </a:endParaRPr>
        </a:p>
      </dgm:t>
    </dgm:pt>
    <dgm:pt modelId="{34EDA9AE-6641-4D16-9353-2B4D33949E8C}" type="parTrans" cxnId="{C946CB62-55D7-40A0-8BF8-2466D4EC99A0}">
      <dgm:prSet/>
      <dgm:spPr/>
      <dgm:t>
        <a:bodyPr/>
        <a:lstStyle/>
        <a:p>
          <a:endParaRPr lang="en-IN"/>
        </a:p>
      </dgm:t>
    </dgm:pt>
    <dgm:pt modelId="{7A4C35D1-B3BA-4FA5-AECC-EA012E00E45F}" type="sibTrans" cxnId="{C946CB62-55D7-40A0-8BF8-2466D4EC99A0}">
      <dgm:prSet/>
      <dgm:spPr/>
      <dgm:t>
        <a:bodyPr/>
        <a:lstStyle/>
        <a:p>
          <a:endParaRPr lang="en-IN"/>
        </a:p>
      </dgm:t>
    </dgm:pt>
    <dgm:pt modelId="{080373A7-2BBA-43CF-8C90-7256B8C380A8}" type="pres">
      <dgm:prSet presAssocID="{B66B917C-5471-4ACE-800B-7C32B6E199BD}" presName="Name0" presStyleCnt="0">
        <dgm:presLayoutVars>
          <dgm:chMax val="1"/>
          <dgm:dir/>
          <dgm:animLvl val="ctr"/>
          <dgm:resizeHandles val="exact"/>
        </dgm:presLayoutVars>
      </dgm:prSet>
      <dgm:spPr/>
      <dgm:t>
        <a:bodyPr/>
        <a:lstStyle/>
        <a:p>
          <a:endParaRPr lang="en-US"/>
        </a:p>
      </dgm:t>
    </dgm:pt>
    <dgm:pt modelId="{BDFEA3AA-4702-4D23-9574-0F98112EAB91}" type="pres">
      <dgm:prSet presAssocID="{431D9DF5-8D14-4E73-99AA-14ABC49B44FA}" presName="centerShape" presStyleLbl="node0" presStyleIdx="0" presStyleCnt="1"/>
      <dgm:spPr/>
      <dgm:t>
        <a:bodyPr/>
        <a:lstStyle/>
        <a:p>
          <a:endParaRPr lang="en-US"/>
        </a:p>
      </dgm:t>
    </dgm:pt>
    <dgm:pt modelId="{80C6D621-A2A0-40C9-B92F-CD34F120696E}" type="pres">
      <dgm:prSet presAssocID="{ED1F298E-C126-4C56-8224-3A58DD6D80E8}" presName="parTrans" presStyleLbl="sibTrans2D1" presStyleIdx="0" presStyleCnt="9"/>
      <dgm:spPr/>
      <dgm:t>
        <a:bodyPr/>
        <a:lstStyle/>
        <a:p>
          <a:endParaRPr lang="en-US"/>
        </a:p>
      </dgm:t>
    </dgm:pt>
    <dgm:pt modelId="{677B6C39-97CF-4BFE-A0A1-F897D8258A4E}" type="pres">
      <dgm:prSet presAssocID="{ED1F298E-C126-4C56-8224-3A58DD6D80E8}" presName="connectorText" presStyleLbl="sibTrans2D1" presStyleIdx="0" presStyleCnt="9"/>
      <dgm:spPr/>
      <dgm:t>
        <a:bodyPr/>
        <a:lstStyle/>
        <a:p>
          <a:endParaRPr lang="en-US"/>
        </a:p>
      </dgm:t>
    </dgm:pt>
    <dgm:pt modelId="{3F29947D-AB81-43E1-AA9E-008E7520934D}" type="pres">
      <dgm:prSet presAssocID="{252B90F2-4C79-4C8F-A139-70553764E577}" presName="node" presStyleLbl="node1" presStyleIdx="0" presStyleCnt="9">
        <dgm:presLayoutVars>
          <dgm:bulletEnabled val="1"/>
        </dgm:presLayoutVars>
      </dgm:prSet>
      <dgm:spPr/>
      <dgm:t>
        <a:bodyPr/>
        <a:lstStyle/>
        <a:p>
          <a:endParaRPr lang="en-IN"/>
        </a:p>
      </dgm:t>
    </dgm:pt>
    <dgm:pt modelId="{FDA2993C-3E85-4961-82E5-DBDB66B5B942}" type="pres">
      <dgm:prSet presAssocID="{53910FD2-687E-4B28-B5CF-9EAB2C79B443}" presName="parTrans" presStyleLbl="sibTrans2D1" presStyleIdx="1" presStyleCnt="9"/>
      <dgm:spPr/>
      <dgm:t>
        <a:bodyPr/>
        <a:lstStyle/>
        <a:p>
          <a:endParaRPr lang="en-US"/>
        </a:p>
      </dgm:t>
    </dgm:pt>
    <dgm:pt modelId="{D4F9124A-E254-4780-BD06-297F483CDC11}" type="pres">
      <dgm:prSet presAssocID="{53910FD2-687E-4B28-B5CF-9EAB2C79B443}" presName="connectorText" presStyleLbl="sibTrans2D1" presStyleIdx="1" presStyleCnt="9"/>
      <dgm:spPr/>
      <dgm:t>
        <a:bodyPr/>
        <a:lstStyle/>
        <a:p>
          <a:endParaRPr lang="en-US"/>
        </a:p>
      </dgm:t>
    </dgm:pt>
    <dgm:pt modelId="{91BE832E-DB92-46FC-BC25-9B1927BB142C}" type="pres">
      <dgm:prSet presAssocID="{7EB7C701-024D-41C6-8CDE-DCCB4E7BED37}" presName="node" presStyleLbl="node1" presStyleIdx="1" presStyleCnt="9">
        <dgm:presLayoutVars>
          <dgm:bulletEnabled val="1"/>
        </dgm:presLayoutVars>
      </dgm:prSet>
      <dgm:spPr/>
      <dgm:t>
        <a:bodyPr/>
        <a:lstStyle/>
        <a:p>
          <a:endParaRPr lang="en-US"/>
        </a:p>
      </dgm:t>
    </dgm:pt>
    <dgm:pt modelId="{37B635BF-DC6D-49BE-8124-361961F17D14}" type="pres">
      <dgm:prSet presAssocID="{34EDA9AE-6641-4D16-9353-2B4D33949E8C}" presName="parTrans" presStyleLbl="sibTrans2D1" presStyleIdx="2" presStyleCnt="9"/>
      <dgm:spPr/>
      <dgm:t>
        <a:bodyPr/>
        <a:lstStyle/>
        <a:p>
          <a:endParaRPr lang="en-US"/>
        </a:p>
      </dgm:t>
    </dgm:pt>
    <dgm:pt modelId="{663BD619-C870-481E-A6D1-A14BDFDCEEC2}" type="pres">
      <dgm:prSet presAssocID="{34EDA9AE-6641-4D16-9353-2B4D33949E8C}" presName="connectorText" presStyleLbl="sibTrans2D1" presStyleIdx="2" presStyleCnt="9"/>
      <dgm:spPr/>
      <dgm:t>
        <a:bodyPr/>
        <a:lstStyle/>
        <a:p>
          <a:endParaRPr lang="en-US"/>
        </a:p>
      </dgm:t>
    </dgm:pt>
    <dgm:pt modelId="{159702D3-CBF5-439D-912F-448BD44A94DF}" type="pres">
      <dgm:prSet presAssocID="{841A16B1-E0B5-4B8A-B865-700A009B9D41}" presName="node" presStyleLbl="node1" presStyleIdx="2" presStyleCnt="9">
        <dgm:presLayoutVars>
          <dgm:bulletEnabled val="1"/>
        </dgm:presLayoutVars>
      </dgm:prSet>
      <dgm:spPr/>
      <dgm:t>
        <a:bodyPr/>
        <a:lstStyle/>
        <a:p>
          <a:endParaRPr lang="en-IN"/>
        </a:p>
      </dgm:t>
    </dgm:pt>
    <dgm:pt modelId="{33B8C532-6582-4910-8D40-1FBAD374164A}" type="pres">
      <dgm:prSet presAssocID="{4098198B-5C49-4128-AD34-C54B4DD5A616}" presName="parTrans" presStyleLbl="sibTrans2D1" presStyleIdx="3" presStyleCnt="9"/>
      <dgm:spPr/>
      <dgm:t>
        <a:bodyPr/>
        <a:lstStyle/>
        <a:p>
          <a:endParaRPr lang="en-US"/>
        </a:p>
      </dgm:t>
    </dgm:pt>
    <dgm:pt modelId="{90AA9D11-E2B5-462C-A557-87FA59DA5D92}" type="pres">
      <dgm:prSet presAssocID="{4098198B-5C49-4128-AD34-C54B4DD5A616}" presName="connectorText" presStyleLbl="sibTrans2D1" presStyleIdx="3" presStyleCnt="9"/>
      <dgm:spPr/>
      <dgm:t>
        <a:bodyPr/>
        <a:lstStyle/>
        <a:p>
          <a:endParaRPr lang="en-US"/>
        </a:p>
      </dgm:t>
    </dgm:pt>
    <dgm:pt modelId="{F94BF1F0-6C73-41C0-8047-14668BF84958}" type="pres">
      <dgm:prSet presAssocID="{C912A6DF-5065-467B-BD97-EBD7FC2CF959}" presName="node" presStyleLbl="node1" presStyleIdx="3" presStyleCnt="9">
        <dgm:presLayoutVars>
          <dgm:bulletEnabled val="1"/>
        </dgm:presLayoutVars>
      </dgm:prSet>
      <dgm:spPr/>
      <dgm:t>
        <a:bodyPr/>
        <a:lstStyle/>
        <a:p>
          <a:endParaRPr lang="en-IN"/>
        </a:p>
      </dgm:t>
    </dgm:pt>
    <dgm:pt modelId="{04C82E9B-3035-4CA0-8C1B-D77AEB6DC4ED}" type="pres">
      <dgm:prSet presAssocID="{BAB13293-837F-4D9D-84A2-C5ECBE77E4AD}" presName="parTrans" presStyleLbl="sibTrans2D1" presStyleIdx="4" presStyleCnt="9"/>
      <dgm:spPr/>
      <dgm:t>
        <a:bodyPr/>
        <a:lstStyle/>
        <a:p>
          <a:endParaRPr lang="en-US"/>
        </a:p>
      </dgm:t>
    </dgm:pt>
    <dgm:pt modelId="{35A61CE9-D8F3-4D7A-B9DD-9599DCE1A3FD}" type="pres">
      <dgm:prSet presAssocID="{BAB13293-837F-4D9D-84A2-C5ECBE77E4AD}" presName="connectorText" presStyleLbl="sibTrans2D1" presStyleIdx="4" presStyleCnt="9"/>
      <dgm:spPr/>
      <dgm:t>
        <a:bodyPr/>
        <a:lstStyle/>
        <a:p>
          <a:endParaRPr lang="en-US"/>
        </a:p>
      </dgm:t>
    </dgm:pt>
    <dgm:pt modelId="{A459A55F-BD0C-4D1B-A323-F6EEC2A59655}" type="pres">
      <dgm:prSet presAssocID="{062C6EDD-2C62-4EF7-9F2C-472829C68DDD}" presName="node" presStyleLbl="node1" presStyleIdx="4" presStyleCnt="9">
        <dgm:presLayoutVars>
          <dgm:bulletEnabled val="1"/>
        </dgm:presLayoutVars>
      </dgm:prSet>
      <dgm:spPr/>
      <dgm:t>
        <a:bodyPr/>
        <a:lstStyle/>
        <a:p>
          <a:endParaRPr lang="en-US"/>
        </a:p>
      </dgm:t>
    </dgm:pt>
    <dgm:pt modelId="{6B4D01A0-6D21-46E5-9B55-A2CD142EA9EE}" type="pres">
      <dgm:prSet presAssocID="{3C822257-3542-49C8-8C6C-2165DE9A075F}" presName="parTrans" presStyleLbl="sibTrans2D1" presStyleIdx="5" presStyleCnt="9"/>
      <dgm:spPr/>
      <dgm:t>
        <a:bodyPr/>
        <a:lstStyle/>
        <a:p>
          <a:endParaRPr lang="en-US"/>
        </a:p>
      </dgm:t>
    </dgm:pt>
    <dgm:pt modelId="{560C2B4E-29AE-4125-ACB7-BBFBD0E78BD0}" type="pres">
      <dgm:prSet presAssocID="{3C822257-3542-49C8-8C6C-2165DE9A075F}" presName="connectorText" presStyleLbl="sibTrans2D1" presStyleIdx="5" presStyleCnt="9"/>
      <dgm:spPr/>
      <dgm:t>
        <a:bodyPr/>
        <a:lstStyle/>
        <a:p>
          <a:endParaRPr lang="en-US"/>
        </a:p>
      </dgm:t>
    </dgm:pt>
    <dgm:pt modelId="{7B47C866-2C96-4737-A9F0-7C3B315B4DE7}" type="pres">
      <dgm:prSet presAssocID="{FDEF71AE-011C-4F1F-BE93-88938E195D90}" presName="node" presStyleLbl="node1" presStyleIdx="5" presStyleCnt="9">
        <dgm:presLayoutVars>
          <dgm:bulletEnabled val="1"/>
        </dgm:presLayoutVars>
      </dgm:prSet>
      <dgm:spPr/>
      <dgm:t>
        <a:bodyPr/>
        <a:lstStyle/>
        <a:p>
          <a:endParaRPr lang="en-US"/>
        </a:p>
      </dgm:t>
    </dgm:pt>
    <dgm:pt modelId="{C727173E-C5A2-4E5F-B316-9C5E9605765F}" type="pres">
      <dgm:prSet presAssocID="{33C6C55A-2313-4D8E-905A-B157CAABEF22}" presName="parTrans" presStyleLbl="sibTrans2D1" presStyleIdx="6" presStyleCnt="9"/>
      <dgm:spPr/>
      <dgm:t>
        <a:bodyPr/>
        <a:lstStyle/>
        <a:p>
          <a:endParaRPr lang="en-US"/>
        </a:p>
      </dgm:t>
    </dgm:pt>
    <dgm:pt modelId="{E83B4C06-E8D8-4246-BA63-1C66E352D97A}" type="pres">
      <dgm:prSet presAssocID="{33C6C55A-2313-4D8E-905A-B157CAABEF22}" presName="connectorText" presStyleLbl="sibTrans2D1" presStyleIdx="6" presStyleCnt="9"/>
      <dgm:spPr/>
      <dgm:t>
        <a:bodyPr/>
        <a:lstStyle/>
        <a:p>
          <a:endParaRPr lang="en-US"/>
        </a:p>
      </dgm:t>
    </dgm:pt>
    <dgm:pt modelId="{58F2CD31-55D8-4104-A406-100196377728}" type="pres">
      <dgm:prSet presAssocID="{31C382CB-C3EB-4581-A2F8-FD886CDB2C24}" presName="node" presStyleLbl="node1" presStyleIdx="6" presStyleCnt="9">
        <dgm:presLayoutVars>
          <dgm:bulletEnabled val="1"/>
        </dgm:presLayoutVars>
      </dgm:prSet>
      <dgm:spPr/>
      <dgm:t>
        <a:bodyPr/>
        <a:lstStyle/>
        <a:p>
          <a:endParaRPr lang="en-US"/>
        </a:p>
      </dgm:t>
    </dgm:pt>
    <dgm:pt modelId="{0AF8DB02-69A3-4273-B1BE-5D265432BFF5}" type="pres">
      <dgm:prSet presAssocID="{3DC8C648-9429-434D-B019-ACB2A044870B}" presName="parTrans" presStyleLbl="sibTrans2D1" presStyleIdx="7" presStyleCnt="9"/>
      <dgm:spPr/>
      <dgm:t>
        <a:bodyPr/>
        <a:lstStyle/>
        <a:p>
          <a:endParaRPr lang="en-US"/>
        </a:p>
      </dgm:t>
    </dgm:pt>
    <dgm:pt modelId="{24F96EEE-A075-4E15-9376-9E8C8157CD0D}" type="pres">
      <dgm:prSet presAssocID="{3DC8C648-9429-434D-B019-ACB2A044870B}" presName="connectorText" presStyleLbl="sibTrans2D1" presStyleIdx="7" presStyleCnt="9"/>
      <dgm:spPr/>
      <dgm:t>
        <a:bodyPr/>
        <a:lstStyle/>
        <a:p>
          <a:endParaRPr lang="en-US"/>
        </a:p>
      </dgm:t>
    </dgm:pt>
    <dgm:pt modelId="{3BD466CE-A814-43CE-B959-621505AD3CEB}" type="pres">
      <dgm:prSet presAssocID="{099AA39B-CEA3-4AF6-BDB3-246658A72A7B}" presName="node" presStyleLbl="node1" presStyleIdx="7" presStyleCnt="9">
        <dgm:presLayoutVars>
          <dgm:bulletEnabled val="1"/>
        </dgm:presLayoutVars>
      </dgm:prSet>
      <dgm:spPr/>
      <dgm:t>
        <a:bodyPr/>
        <a:lstStyle/>
        <a:p>
          <a:endParaRPr lang="en-US"/>
        </a:p>
      </dgm:t>
    </dgm:pt>
    <dgm:pt modelId="{DAB42CFD-0CB1-4C4A-8B84-BAA874F302E8}" type="pres">
      <dgm:prSet presAssocID="{35CCD3EA-BBB2-447E-AA91-C831936D3BEC}" presName="parTrans" presStyleLbl="sibTrans2D1" presStyleIdx="8" presStyleCnt="9"/>
      <dgm:spPr/>
      <dgm:t>
        <a:bodyPr/>
        <a:lstStyle/>
        <a:p>
          <a:endParaRPr lang="en-US"/>
        </a:p>
      </dgm:t>
    </dgm:pt>
    <dgm:pt modelId="{70C3C7AE-DA09-41E8-88B1-B3475160F247}" type="pres">
      <dgm:prSet presAssocID="{35CCD3EA-BBB2-447E-AA91-C831936D3BEC}" presName="connectorText" presStyleLbl="sibTrans2D1" presStyleIdx="8" presStyleCnt="9"/>
      <dgm:spPr/>
      <dgm:t>
        <a:bodyPr/>
        <a:lstStyle/>
        <a:p>
          <a:endParaRPr lang="en-US"/>
        </a:p>
      </dgm:t>
    </dgm:pt>
    <dgm:pt modelId="{D1003082-7C8B-4D63-BEB8-AD6D2A22EEA9}" type="pres">
      <dgm:prSet presAssocID="{E54E7F71-D315-47C6-A0C1-05F2EDED0EFA}" presName="node" presStyleLbl="node1" presStyleIdx="8" presStyleCnt="9">
        <dgm:presLayoutVars>
          <dgm:bulletEnabled val="1"/>
        </dgm:presLayoutVars>
      </dgm:prSet>
      <dgm:spPr/>
      <dgm:t>
        <a:bodyPr/>
        <a:lstStyle/>
        <a:p>
          <a:endParaRPr lang="en-IN"/>
        </a:p>
      </dgm:t>
    </dgm:pt>
  </dgm:ptLst>
  <dgm:cxnLst>
    <dgm:cxn modelId="{FA6CA5A7-452D-4D98-A305-E154EA1715A6}" type="presOf" srcId="{3C822257-3542-49C8-8C6C-2165DE9A075F}" destId="{560C2B4E-29AE-4125-ACB7-BBFBD0E78BD0}" srcOrd="1" destOrd="0" presId="urn:microsoft.com/office/officeart/2005/8/layout/radial5"/>
    <dgm:cxn modelId="{5E383B7E-6A2D-4374-8EBD-C3F043A637E0}" type="presOf" srcId="{431D9DF5-8D14-4E73-99AA-14ABC49B44FA}" destId="{BDFEA3AA-4702-4D23-9574-0F98112EAB91}" srcOrd="0" destOrd="0" presId="urn:microsoft.com/office/officeart/2005/8/layout/radial5"/>
    <dgm:cxn modelId="{56155231-1144-47F9-97D2-9A12AD90BCC5}" type="presOf" srcId="{099AA39B-CEA3-4AF6-BDB3-246658A72A7B}" destId="{3BD466CE-A814-43CE-B959-621505AD3CEB}" srcOrd="0" destOrd="0" presId="urn:microsoft.com/office/officeart/2005/8/layout/radial5"/>
    <dgm:cxn modelId="{FB38B41D-9FFC-4A8A-937A-010B13A2DC3B}" type="presOf" srcId="{4098198B-5C49-4128-AD34-C54B4DD5A616}" destId="{33B8C532-6582-4910-8D40-1FBAD374164A}" srcOrd="0" destOrd="0" presId="urn:microsoft.com/office/officeart/2005/8/layout/radial5"/>
    <dgm:cxn modelId="{A6CB27C5-65C5-4436-81F9-763C79F769F6}" type="presOf" srcId="{31C382CB-C3EB-4581-A2F8-FD886CDB2C24}" destId="{58F2CD31-55D8-4104-A406-100196377728}" srcOrd="0" destOrd="0" presId="urn:microsoft.com/office/officeart/2005/8/layout/radial5"/>
    <dgm:cxn modelId="{9BBA1D81-189C-4FFC-8981-65C8D601E227}" type="presOf" srcId="{C912A6DF-5065-467B-BD97-EBD7FC2CF959}" destId="{F94BF1F0-6C73-41C0-8047-14668BF84958}" srcOrd="0" destOrd="0" presId="urn:microsoft.com/office/officeart/2005/8/layout/radial5"/>
    <dgm:cxn modelId="{662A1AA3-C1F9-49BD-B4CC-DF0381688161}" type="presOf" srcId="{7EB7C701-024D-41C6-8CDE-DCCB4E7BED37}" destId="{91BE832E-DB92-46FC-BC25-9B1927BB142C}" srcOrd="0" destOrd="0" presId="urn:microsoft.com/office/officeart/2005/8/layout/radial5"/>
    <dgm:cxn modelId="{9F29E324-07BD-48B0-ACB7-FF7F0EE6500B}" type="presOf" srcId="{062C6EDD-2C62-4EF7-9F2C-472829C68DDD}" destId="{A459A55F-BD0C-4D1B-A323-F6EEC2A59655}" srcOrd="0" destOrd="0" presId="urn:microsoft.com/office/officeart/2005/8/layout/radial5"/>
    <dgm:cxn modelId="{BEE14E4D-71BE-4747-8EFE-58DF0562476C}" srcId="{B66B917C-5471-4ACE-800B-7C32B6E199BD}" destId="{431D9DF5-8D14-4E73-99AA-14ABC49B44FA}" srcOrd="0" destOrd="0" parTransId="{8A052CEB-EF35-44B6-8708-87C1AD53EBBE}" sibTransId="{7526FDA0-F870-40CE-B852-CA1F1606B14A}"/>
    <dgm:cxn modelId="{482B5241-336A-430C-80C1-684F15C365D7}" type="presOf" srcId="{BAB13293-837F-4D9D-84A2-C5ECBE77E4AD}" destId="{35A61CE9-D8F3-4D7A-B9DD-9599DCE1A3FD}" srcOrd="1" destOrd="0" presId="urn:microsoft.com/office/officeart/2005/8/layout/radial5"/>
    <dgm:cxn modelId="{C946CB62-55D7-40A0-8BF8-2466D4EC99A0}" srcId="{431D9DF5-8D14-4E73-99AA-14ABC49B44FA}" destId="{841A16B1-E0B5-4B8A-B865-700A009B9D41}" srcOrd="2" destOrd="0" parTransId="{34EDA9AE-6641-4D16-9353-2B4D33949E8C}" sibTransId="{7A4C35D1-B3BA-4FA5-AECC-EA012E00E45F}"/>
    <dgm:cxn modelId="{B7D232F6-9C76-4323-A146-7B2AAC24DA43}" srcId="{431D9DF5-8D14-4E73-99AA-14ABC49B44FA}" destId="{062C6EDD-2C62-4EF7-9F2C-472829C68DDD}" srcOrd="4" destOrd="0" parTransId="{BAB13293-837F-4D9D-84A2-C5ECBE77E4AD}" sibTransId="{86274F07-8CD4-4B60-B9F5-0C5B13CF6E28}"/>
    <dgm:cxn modelId="{628F1BDB-90FA-404C-9AEB-4FD3DA5947A8}" type="presOf" srcId="{34EDA9AE-6641-4D16-9353-2B4D33949E8C}" destId="{663BD619-C870-481E-A6D1-A14BDFDCEEC2}" srcOrd="1" destOrd="0" presId="urn:microsoft.com/office/officeart/2005/8/layout/radial5"/>
    <dgm:cxn modelId="{F0AB38EE-3872-40F3-B7D7-F34D24729CEA}" type="presOf" srcId="{4098198B-5C49-4128-AD34-C54B4DD5A616}" destId="{90AA9D11-E2B5-462C-A557-87FA59DA5D92}" srcOrd="1" destOrd="0" presId="urn:microsoft.com/office/officeart/2005/8/layout/radial5"/>
    <dgm:cxn modelId="{0358712F-44B3-46D9-B19E-165925D64E1A}" type="presOf" srcId="{3C822257-3542-49C8-8C6C-2165DE9A075F}" destId="{6B4D01A0-6D21-46E5-9B55-A2CD142EA9EE}" srcOrd="0" destOrd="0" presId="urn:microsoft.com/office/officeart/2005/8/layout/radial5"/>
    <dgm:cxn modelId="{0D5D804A-71B3-4DBC-AACB-B076C0B0E623}" srcId="{431D9DF5-8D14-4E73-99AA-14ABC49B44FA}" destId="{099AA39B-CEA3-4AF6-BDB3-246658A72A7B}" srcOrd="7" destOrd="0" parTransId="{3DC8C648-9429-434D-B019-ACB2A044870B}" sibTransId="{08B69BE6-82A2-4115-832F-62B507F20A81}"/>
    <dgm:cxn modelId="{90277D33-A99F-4A60-9F19-A8FEBEB2B4B1}" srcId="{431D9DF5-8D14-4E73-99AA-14ABC49B44FA}" destId="{E54E7F71-D315-47C6-A0C1-05F2EDED0EFA}" srcOrd="8" destOrd="0" parTransId="{35CCD3EA-BBB2-447E-AA91-C831936D3BEC}" sibTransId="{F0F90A00-0C8F-4BC9-88B6-51270A41425A}"/>
    <dgm:cxn modelId="{46B8D0A2-0CA8-46EB-8D39-D800020AB8C8}" type="presOf" srcId="{252B90F2-4C79-4C8F-A139-70553764E577}" destId="{3F29947D-AB81-43E1-AA9E-008E7520934D}" srcOrd="0" destOrd="0" presId="urn:microsoft.com/office/officeart/2005/8/layout/radial5"/>
    <dgm:cxn modelId="{567954CE-6174-4E66-BA3E-84B1AFADEB83}" type="presOf" srcId="{B66B917C-5471-4ACE-800B-7C32B6E199BD}" destId="{080373A7-2BBA-43CF-8C90-7256B8C380A8}" srcOrd="0" destOrd="0" presId="urn:microsoft.com/office/officeart/2005/8/layout/radial5"/>
    <dgm:cxn modelId="{B060A480-7421-44C7-A8B7-788C5F276166}" type="presOf" srcId="{BAB13293-837F-4D9D-84A2-C5ECBE77E4AD}" destId="{04C82E9B-3035-4CA0-8C1B-D77AEB6DC4ED}" srcOrd="0" destOrd="0" presId="urn:microsoft.com/office/officeart/2005/8/layout/radial5"/>
    <dgm:cxn modelId="{1BBFB8B5-C3FC-4DF0-9757-EAF79D8513B7}" type="presOf" srcId="{34EDA9AE-6641-4D16-9353-2B4D33949E8C}" destId="{37B635BF-DC6D-49BE-8124-361961F17D14}" srcOrd="0" destOrd="0" presId="urn:microsoft.com/office/officeart/2005/8/layout/radial5"/>
    <dgm:cxn modelId="{E915C03C-8364-4EA9-B771-5C32817C3168}" type="presOf" srcId="{3DC8C648-9429-434D-B019-ACB2A044870B}" destId="{0AF8DB02-69A3-4273-B1BE-5D265432BFF5}" srcOrd="0" destOrd="0" presId="urn:microsoft.com/office/officeart/2005/8/layout/radial5"/>
    <dgm:cxn modelId="{DEC410C5-6B2D-453B-96DE-D7B5EAA7A660}" type="presOf" srcId="{33C6C55A-2313-4D8E-905A-B157CAABEF22}" destId="{C727173E-C5A2-4E5F-B316-9C5E9605765F}" srcOrd="0" destOrd="0" presId="urn:microsoft.com/office/officeart/2005/8/layout/radial5"/>
    <dgm:cxn modelId="{AC9A3497-2B0C-4B9A-80C2-0990A0CE974D}" type="presOf" srcId="{35CCD3EA-BBB2-447E-AA91-C831936D3BEC}" destId="{70C3C7AE-DA09-41E8-88B1-B3475160F247}" srcOrd="1" destOrd="0" presId="urn:microsoft.com/office/officeart/2005/8/layout/radial5"/>
    <dgm:cxn modelId="{3DAC59F7-C7D3-4E6C-BD34-DE9643CDCB7D}" type="presOf" srcId="{35CCD3EA-BBB2-447E-AA91-C831936D3BEC}" destId="{DAB42CFD-0CB1-4C4A-8B84-BAA874F302E8}" srcOrd="0" destOrd="0" presId="urn:microsoft.com/office/officeart/2005/8/layout/radial5"/>
    <dgm:cxn modelId="{F403ED12-0940-4F9F-90B9-BC20FDCCAE19}" srcId="{431D9DF5-8D14-4E73-99AA-14ABC49B44FA}" destId="{7EB7C701-024D-41C6-8CDE-DCCB4E7BED37}" srcOrd="1" destOrd="0" parTransId="{53910FD2-687E-4B28-B5CF-9EAB2C79B443}" sibTransId="{C07C85B9-85C0-41BB-9E6D-E1969DA85C07}"/>
    <dgm:cxn modelId="{A9B7BD9B-A4DB-4251-AB73-4B9E637BC409}" type="presOf" srcId="{33C6C55A-2313-4D8E-905A-B157CAABEF22}" destId="{E83B4C06-E8D8-4246-BA63-1C66E352D97A}" srcOrd="1" destOrd="0" presId="urn:microsoft.com/office/officeart/2005/8/layout/radial5"/>
    <dgm:cxn modelId="{5A5A4946-0283-4718-B78E-9D6D311EA8E7}" type="presOf" srcId="{E54E7F71-D315-47C6-A0C1-05F2EDED0EFA}" destId="{D1003082-7C8B-4D63-BEB8-AD6D2A22EEA9}" srcOrd="0" destOrd="0" presId="urn:microsoft.com/office/officeart/2005/8/layout/radial5"/>
    <dgm:cxn modelId="{74CDF30A-0FFE-4E54-9383-8EA12A9F6260}" type="presOf" srcId="{53910FD2-687E-4B28-B5CF-9EAB2C79B443}" destId="{D4F9124A-E254-4780-BD06-297F483CDC11}" srcOrd="1" destOrd="0" presId="urn:microsoft.com/office/officeart/2005/8/layout/radial5"/>
    <dgm:cxn modelId="{E471066F-EAFA-46DC-A85F-6B64F70B2F9A}" srcId="{431D9DF5-8D14-4E73-99AA-14ABC49B44FA}" destId="{252B90F2-4C79-4C8F-A139-70553764E577}" srcOrd="0" destOrd="0" parTransId="{ED1F298E-C126-4C56-8224-3A58DD6D80E8}" sibTransId="{E40FC516-ACD8-4225-A200-39A5D7153D62}"/>
    <dgm:cxn modelId="{67FCDBE2-823E-4002-8A48-5BE2FA2F339D}" type="presOf" srcId="{FDEF71AE-011C-4F1F-BE93-88938E195D90}" destId="{7B47C866-2C96-4737-A9F0-7C3B315B4DE7}" srcOrd="0" destOrd="0" presId="urn:microsoft.com/office/officeart/2005/8/layout/radial5"/>
    <dgm:cxn modelId="{E5AF0177-F0EE-4308-8A6E-CD8827CA1426}" srcId="{431D9DF5-8D14-4E73-99AA-14ABC49B44FA}" destId="{C912A6DF-5065-467B-BD97-EBD7FC2CF959}" srcOrd="3" destOrd="0" parTransId="{4098198B-5C49-4128-AD34-C54B4DD5A616}" sibTransId="{239AD8D8-6C13-48B0-B11B-1F7C297434C2}"/>
    <dgm:cxn modelId="{417C3413-96F7-4565-B098-E3C388953BD8}" srcId="{431D9DF5-8D14-4E73-99AA-14ABC49B44FA}" destId="{FDEF71AE-011C-4F1F-BE93-88938E195D90}" srcOrd="5" destOrd="0" parTransId="{3C822257-3542-49C8-8C6C-2165DE9A075F}" sibTransId="{6AC3E7A2-35BB-4E77-B1AD-FA6639154735}"/>
    <dgm:cxn modelId="{C375E096-D47E-42F4-8833-D01478861275}" type="presOf" srcId="{ED1F298E-C126-4C56-8224-3A58DD6D80E8}" destId="{677B6C39-97CF-4BFE-A0A1-F897D8258A4E}" srcOrd="1" destOrd="0" presId="urn:microsoft.com/office/officeart/2005/8/layout/radial5"/>
    <dgm:cxn modelId="{563D7EF1-EBA0-4E4F-9C4C-C7652E3FB2B5}" type="presOf" srcId="{3DC8C648-9429-434D-B019-ACB2A044870B}" destId="{24F96EEE-A075-4E15-9376-9E8C8157CD0D}" srcOrd="1" destOrd="0" presId="urn:microsoft.com/office/officeart/2005/8/layout/radial5"/>
    <dgm:cxn modelId="{41CB45FC-E9AC-4B27-B98A-96AB1BB82341}" type="presOf" srcId="{841A16B1-E0B5-4B8A-B865-700A009B9D41}" destId="{159702D3-CBF5-439D-912F-448BD44A94DF}" srcOrd="0" destOrd="0" presId="urn:microsoft.com/office/officeart/2005/8/layout/radial5"/>
    <dgm:cxn modelId="{1BEB3154-A548-4131-B8BA-BB9012694623}" type="presOf" srcId="{ED1F298E-C126-4C56-8224-3A58DD6D80E8}" destId="{80C6D621-A2A0-40C9-B92F-CD34F120696E}" srcOrd="0" destOrd="0" presId="urn:microsoft.com/office/officeart/2005/8/layout/radial5"/>
    <dgm:cxn modelId="{67BD1A17-DB0C-4562-8540-EE99145174A0}" srcId="{431D9DF5-8D14-4E73-99AA-14ABC49B44FA}" destId="{31C382CB-C3EB-4581-A2F8-FD886CDB2C24}" srcOrd="6" destOrd="0" parTransId="{33C6C55A-2313-4D8E-905A-B157CAABEF22}" sibTransId="{A14E601A-404F-4624-A10E-EAF96880F811}"/>
    <dgm:cxn modelId="{6310C19D-4189-4B65-ACE4-CE703D5F5AC5}" type="presOf" srcId="{53910FD2-687E-4B28-B5CF-9EAB2C79B443}" destId="{FDA2993C-3E85-4961-82E5-DBDB66B5B942}" srcOrd="0" destOrd="0" presId="urn:microsoft.com/office/officeart/2005/8/layout/radial5"/>
    <dgm:cxn modelId="{AAFEEAAF-2902-4999-97B1-C25EEEB1CB24}" type="presParOf" srcId="{080373A7-2BBA-43CF-8C90-7256B8C380A8}" destId="{BDFEA3AA-4702-4D23-9574-0F98112EAB91}" srcOrd="0" destOrd="0" presId="urn:microsoft.com/office/officeart/2005/8/layout/radial5"/>
    <dgm:cxn modelId="{16CD92FD-3454-40F3-8718-22A08E47636B}" type="presParOf" srcId="{080373A7-2BBA-43CF-8C90-7256B8C380A8}" destId="{80C6D621-A2A0-40C9-B92F-CD34F120696E}" srcOrd="1" destOrd="0" presId="urn:microsoft.com/office/officeart/2005/8/layout/radial5"/>
    <dgm:cxn modelId="{E5210FA6-651E-44F3-8457-A1D82D96696E}" type="presParOf" srcId="{80C6D621-A2A0-40C9-B92F-CD34F120696E}" destId="{677B6C39-97CF-4BFE-A0A1-F897D8258A4E}" srcOrd="0" destOrd="0" presId="urn:microsoft.com/office/officeart/2005/8/layout/radial5"/>
    <dgm:cxn modelId="{DA940E72-8184-4FCE-96EE-272DECD11A87}" type="presParOf" srcId="{080373A7-2BBA-43CF-8C90-7256B8C380A8}" destId="{3F29947D-AB81-43E1-AA9E-008E7520934D}" srcOrd="2" destOrd="0" presId="urn:microsoft.com/office/officeart/2005/8/layout/radial5"/>
    <dgm:cxn modelId="{3ACD645D-01A8-45B1-9DAB-DC6A9C51BE7E}" type="presParOf" srcId="{080373A7-2BBA-43CF-8C90-7256B8C380A8}" destId="{FDA2993C-3E85-4961-82E5-DBDB66B5B942}" srcOrd="3" destOrd="0" presId="urn:microsoft.com/office/officeart/2005/8/layout/radial5"/>
    <dgm:cxn modelId="{EDDFC7F5-E3FA-4BE9-946B-68D39DF7B9E2}" type="presParOf" srcId="{FDA2993C-3E85-4961-82E5-DBDB66B5B942}" destId="{D4F9124A-E254-4780-BD06-297F483CDC11}" srcOrd="0" destOrd="0" presId="urn:microsoft.com/office/officeart/2005/8/layout/radial5"/>
    <dgm:cxn modelId="{353B6BBB-B63B-4B71-8A28-38E05013F0EC}" type="presParOf" srcId="{080373A7-2BBA-43CF-8C90-7256B8C380A8}" destId="{91BE832E-DB92-46FC-BC25-9B1927BB142C}" srcOrd="4" destOrd="0" presId="urn:microsoft.com/office/officeart/2005/8/layout/radial5"/>
    <dgm:cxn modelId="{289D9464-99A6-44E0-B8D5-D5000F952CB0}" type="presParOf" srcId="{080373A7-2BBA-43CF-8C90-7256B8C380A8}" destId="{37B635BF-DC6D-49BE-8124-361961F17D14}" srcOrd="5" destOrd="0" presId="urn:microsoft.com/office/officeart/2005/8/layout/radial5"/>
    <dgm:cxn modelId="{6817EF2D-4F5E-4249-A94F-400ADD29283D}" type="presParOf" srcId="{37B635BF-DC6D-49BE-8124-361961F17D14}" destId="{663BD619-C870-481E-A6D1-A14BDFDCEEC2}" srcOrd="0" destOrd="0" presId="urn:microsoft.com/office/officeart/2005/8/layout/radial5"/>
    <dgm:cxn modelId="{6AA01CFF-675A-4927-9FEF-3E1672A1E993}" type="presParOf" srcId="{080373A7-2BBA-43CF-8C90-7256B8C380A8}" destId="{159702D3-CBF5-439D-912F-448BD44A94DF}" srcOrd="6" destOrd="0" presId="urn:microsoft.com/office/officeart/2005/8/layout/radial5"/>
    <dgm:cxn modelId="{722CDAC8-F9AD-4A2E-B973-9FEF14F264F7}" type="presParOf" srcId="{080373A7-2BBA-43CF-8C90-7256B8C380A8}" destId="{33B8C532-6582-4910-8D40-1FBAD374164A}" srcOrd="7" destOrd="0" presId="urn:microsoft.com/office/officeart/2005/8/layout/radial5"/>
    <dgm:cxn modelId="{E2960B93-F567-44D7-876A-76CCB8062711}" type="presParOf" srcId="{33B8C532-6582-4910-8D40-1FBAD374164A}" destId="{90AA9D11-E2B5-462C-A557-87FA59DA5D92}" srcOrd="0" destOrd="0" presId="urn:microsoft.com/office/officeart/2005/8/layout/radial5"/>
    <dgm:cxn modelId="{0A3E2997-C938-48E2-AEE2-9FE6A70077AA}" type="presParOf" srcId="{080373A7-2BBA-43CF-8C90-7256B8C380A8}" destId="{F94BF1F0-6C73-41C0-8047-14668BF84958}" srcOrd="8" destOrd="0" presId="urn:microsoft.com/office/officeart/2005/8/layout/radial5"/>
    <dgm:cxn modelId="{60CCD40F-E5A1-4755-8FE8-2490121D354B}" type="presParOf" srcId="{080373A7-2BBA-43CF-8C90-7256B8C380A8}" destId="{04C82E9B-3035-4CA0-8C1B-D77AEB6DC4ED}" srcOrd="9" destOrd="0" presId="urn:microsoft.com/office/officeart/2005/8/layout/radial5"/>
    <dgm:cxn modelId="{83855C2D-981C-4B66-A3B9-C21548C1748A}" type="presParOf" srcId="{04C82E9B-3035-4CA0-8C1B-D77AEB6DC4ED}" destId="{35A61CE9-D8F3-4D7A-B9DD-9599DCE1A3FD}" srcOrd="0" destOrd="0" presId="urn:microsoft.com/office/officeart/2005/8/layout/radial5"/>
    <dgm:cxn modelId="{ED3D509A-8386-4A5B-AFC1-6D927DFECD22}" type="presParOf" srcId="{080373A7-2BBA-43CF-8C90-7256B8C380A8}" destId="{A459A55F-BD0C-4D1B-A323-F6EEC2A59655}" srcOrd="10" destOrd="0" presId="urn:microsoft.com/office/officeart/2005/8/layout/radial5"/>
    <dgm:cxn modelId="{108B530B-6F21-4F97-A350-0D6257A2677D}" type="presParOf" srcId="{080373A7-2BBA-43CF-8C90-7256B8C380A8}" destId="{6B4D01A0-6D21-46E5-9B55-A2CD142EA9EE}" srcOrd="11" destOrd="0" presId="urn:microsoft.com/office/officeart/2005/8/layout/radial5"/>
    <dgm:cxn modelId="{888070DA-9FEC-4041-8FD9-46ABD9E7C94F}" type="presParOf" srcId="{6B4D01A0-6D21-46E5-9B55-A2CD142EA9EE}" destId="{560C2B4E-29AE-4125-ACB7-BBFBD0E78BD0}" srcOrd="0" destOrd="0" presId="urn:microsoft.com/office/officeart/2005/8/layout/radial5"/>
    <dgm:cxn modelId="{6AA3283D-2A83-4F35-953F-E1168B40ADEF}" type="presParOf" srcId="{080373A7-2BBA-43CF-8C90-7256B8C380A8}" destId="{7B47C866-2C96-4737-A9F0-7C3B315B4DE7}" srcOrd="12" destOrd="0" presId="urn:microsoft.com/office/officeart/2005/8/layout/radial5"/>
    <dgm:cxn modelId="{172CBA60-BE08-4836-8295-9C1542932EA4}" type="presParOf" srcId="{080373A7-2BBA-43CF-8C90-7256B8C380A8}" destId="{C727173E-C5A2-4E5F-B316-9C5E9605765F}" srcOrd="13" destOrd="0" presId="urn:microsoft.com/office/officeart/2005/8/layout/radial5"/>
    <dgm:cxn modelId="{0530C426-4D5A-4E0A-A082-DC8B46E52096}" type="presParOf" srcId="{C727173E-C5A2-4E5F-B316-9C5E9605765F}" destId="{E83B4C06-E8D8-4246-BA63-1C66E352D97A}" srcOrd="0" destOrd="0" presId="urn:microsoft.com/office/officeart/2005/8/layout/radial5"/>
    <dgm:cxn modelId="{43082DD2-1EAD-4F4F-802D-1B1F791F35D5}" type="presParOf" srcId="{080373A7-2BBA-43CF-8C90-7256B8C380A8}" destId="{58F2CD31-55D8-4104-A406-100196377728}" srcOrd="14" destOrd="0" presId="urn:microsoft.com/office/officeart/2005/8/layout/radial5"/>
    <dgm:cxn modelId="{63F2659D-F2CD-4797-8D29-A422B7920C61}" type="presParOf" srcId="{080373A7-2BBA-43CF-8C90-7256B8C380A8}" destId="{0AF8DB02-69A3-4273-B1BE-5D265432BFF5}" srcOrd="15" destOrd="0" presId="urn:microsoft.com/office/officeart/2005/8/layout/radial5"/>
    <dgm:cxn modelId="{F688CF34-80C1-4152-830C-1189DBDD9910}" type="presParOf" srcId="{0AF8DB02-69A3-4273-B1BE-5D265432BFF5}" destId="{24F96EEE-A075-4E15-9376-9E8C8157CD0D}" srcOrd="0" destOrd="0" presId="urn:microsoft.com/office/officeart/2005/8/layout/radial5"/>
    <dgm:cxn modelId="{A57CAA8E-DF43-40F3-A9E6-EF021264098E}" type="presParOf" srcId="{080373A7-2BBA-43CF-8C90-7256B8C380A8}" destId="{3BD466CE-A814-43CE-B959-621505AD3CEB}" srcOrd="16" destOrd="0" presId="urn:microsoft.com/office/officeart/2005/8/layout/radial5"/>
    <dgm:cxn modelId="{4DCA29F9-F6B7-4C9C-A33D-011673E2CB35}" type="presParOf" srcId="{080373A7-2BBA-43CF-8C90-7256B8C380A8}" destId="{DAB42CFD-0CB1-4C4A-8B84-BAA874F302E8}" srcOrd="17" destOrd="0" presId="urn:microsoft.com/office/officeart/2005/8/layout/radial5"/>
    <dgm:cxn modelId="{F63F740B-CD3C-42AB-85A3-7487052F3170}" type="presParOf" srcId="{DAB42CFD-0CB1-4C4A-8B84-BAA874F302E8}" destId="{70C3C7AE-DA09-41E8-88B1-B3475160F247}" srcOrd="0" destOrd="0" presId="urn:microsoft.com/office/officeart/2005/8/layout/radial5"/>
    <dgm:cxn modelId="{CAD5436E-9602-4F56-8041-CBFD0E44292B}" type="presParOf" srcId="{080373A7-2BBA-43CF-8C90-7256B8C380A8}" destId="{D1003082-7C8B-4D63-BEB8-AD6D2A22EEA9}" srcOrd="18" destOrd="0" presId="urn:microsoft.com/office/officeart/2005/8/layout/radial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EAC03A1-D187-4CE9-985A-6F627C7A76C8}" type="doc">
      <dgm:prSet loTypeId="urn:microsoft.com/office/officeart/2005/8/layout/hierarchy2" loCatId="hierarchy" qsTypeId="urn:microsoft.com/office/officeart/2005/8/quickstyle/simple3" qsCatId="simple" csTypeId="urn:microsoft.com/office/officeart/2005/8/colors/colorful4" csCatId="colorful" phldr="1"/>
      <dgm:spPr/>
      <dgm:t>
        <a:bodyPr/>
        <a:lstStyle/>
        <a:p>
          <a:endParaRPr lang="en-US"/>
        </a:p>
      </dgm:t>
    </dgm:pt>
    <dgm:pt modelId="{B4CB5D2A-8D17-41E2-B18C-4125B5FA9900}">
      <dgm:prSet phldrT="[Text]"/>
      <dgm:spPr/>
      <dgm:t>
        <a:bodyPr/>
        <a:lstStyle/>
        <a:p>
          <a:r>
            <a:rPr lang="en-US" dirty="0" smtClean="0"/>
            <a:t>Suppositories</a:t>
          </a:r>
          <a:endParaRPr lang="en-US" dirty="0"/>
        </a:p>
      </dgm:t>
    </dgm:pt>
    <dgm:pt modelId="{EDAB0586-6DF6-4ECB-B4B3-E412C5A0D234}" type="parTrans" cxnId="{CD83DE57-FF2F-4A30-9624-C2F862B7C14D}">
      <dgm:prSet/>
      <dgm:spPr/>
      <dgm:t>
        <a:bodyPr/>
        <a:lstStyle/>
        <a:p>
          <a:endParaRPr lang="en-US"/>
        </a:p>
      </dgm:t>
    </dgm:pt>
    <dgm:pt modelId="{366C7F9F-C690-4B5B-AE39-D620ECD0D39E}" type="sibTrans" cxnId="{CD83DE57-FF2F-4A30-9624-C2F862B7C14D}">
      <dgm:prSet/>
      <dgm:spPr/>
      <dgm:t>
        <a:bodyPr/>
        <a:lstStyle/>
        <a:p>
          <a:endParaRPr lang="en-US"/>
        </a:p>
      </dgm:t>
    </dgm:pt>
    <dgm:pt modelId="{285EF3CC-57E1-4558-AA72-C8CD71D6A22D}">
      <dgm:prSet phldrT="[Text]"/>
      <dgm:spPr/>
      <dgm:t>
        <a:bodyPr/>
        <a:lstStyle/>
        <a:p>
          <a:r>
            <a:rPr lang="en-US" dirty="0" smtClean="0"/>
            <a:t>Fatty base</a:t>
          </a:r>
          <a:endParaRPr lang="en-US" dirty="0"/>
        </a:p>
      </dgm:t>
    </dgm:pt>
    <dgm:pt modelId="{82396375-D58C-4DAF-8E33-C1CA5D7DF412}" type="parTrans" cxnId="{EF79B6F6-6E25-4E03-9C6D-A92E11BFFA58}">
      <dgm:prSet/>
      <dgm:spPr/>
      <dgm:t>
        <a:bodyPr/>
        <a:lstStyle/>
        <a:p>
          <a:endParaRPr lang="en-US"/>
        </a:p>
      </dgm:t>
    </dgm:pt>
    <dgm:pt modelId="{2BE11D96-AC33-4FA7-A560-30673070D5DD}" type="sibTrans" cxnId="{EF79B6F6-6E25-4E03-9C6D-A92E11BFFA58}">
      <dgm:prSet/>
      <dgm:spPr/>
      <dgm:t>
        <a:bodyPr/>
        <a:lstStyle/>
        <a:p>
          <a:endParaRPr lang="en-US"/>
        </a:p>
      </dgm:t>
    </dgm:pt>
    <dgm:pt modelId="{0DD4F98C-1638-4C4A-A4B9-D2E2D3DFDC5B}">
      <dgm:prSet phldrT="[Text]"/>
      <dgm:spPr/>
      <dgm:t>
        <a:bodyPr/>
        <a:lstStyle/>
        <a:p>
          <a:r>
            <a:rPr lang="en-US" dirty="0" smtClean="0"/>
            <a:t>Insoluble solids</a:t>
          </a:r>
          <a:endParaRPr lang="en-US" dirty="0"/>
        </a:p>
      </dgm:t>
    </dgm:pt>
    <dgm:pt modelId="{FBD8A38E-D0C5-49ED-8080-B55D9AAD47C5}" type="parTrans" cxnId="{568A87DF-36B8-48A6-8BF0-0FECC914F89A}">
      <dgm:prSet/>
      <dgm:spPr/>
      <dgm:t>
        <a:bodyPr/>
        <a:lstStyle/>
        <a:p>
          <a:endParaRPr lang="en-US"/>
        </a:p>
      </dgm:t>
    </dgm:pt>
    <dgm:pt modelId="{83CA42B9-B9A2-450B-A077-E91AB267D2FB}" type="sibTrans" cxnId="{568A87DF-36B8-48A6-8BF0-0FECC914F89A}">
      <dgm:prSet/>
      <dgm:spPr/>
      <dgm:t>
        <a:bodyPr/>
        <a:lstStyle/>
        <a:p>
          <a:endParaRPr lang="en-US"/>
        </a:p>
      </dgm:t>
    </dgm:pt>
    <dgm:pt modelId="{720F2926-8CB6-4B3C-8E3A-5103F345810B}">
      <dgm:prSet phldrT="[Text]"/>
      <dgm:spPr/>
      <dgm:t>
        <a:bodyPr/>
        <a:lstStyle/>
        <a:p>
          <a:r>
            <a:rPr lang="en-US" dirty="0" smtClean="0"/>
            <a:t>Semi-solids</a:t>
          </a:r>
          <a:endParaRPr lang="en-US" dirty="0"/>
        </a:p>
      </dgm:t>
    </dgm:pt>
    <dgm:pt modelId="{AE7644A8-BBEE-43E0-B21F-E539D52C3EF8}" type="parTrans" cxnId="{7850D00B-A856-48DB-BAFE-A043F536799D}">
      <dgm:prSet/>
      <dgm:spPr/>
      <dgm:t>
        <a:bodyPr/>
        <a:lstStyle/>
        <a:p>
          <a:endParaRPr lang="en-US"/>
        </a:p>
      </dgm:t>
    </dgm:pt>
    <dgm:pt modelId="{F6531DAF-99F4-4D68-91CC-8F6E08FA145F}" type="sibTrans" cxnId="{7850D00B-A856-48DB-BAFE-A043F536799D}">
      <dgm:prSet/>
      <dgm:spPr/>
      <dgm:t>
        <a:bodyPr/>
        <a:lstStyle/>
        <a:p>
          <a:endParaRPr lang="en-US"/>
        </a:p>
      </dgm:t>
    </dgm:pt>
    <dgm:pt modelId="{5BD7725B-28F0-4545-82D5-4775C04D6740}">
      <dgm:prSet phldrT="[Text]"/>
      <dgm:spPr/>
      <dgm:t>
        <a:bodyPr/>
        <a:lstStyle/>
        <a:p>
          <a:r>
            <a:rPr lang="en-US" dirty="0" err="1" smtClean="0"/>
            <a:t>Glycero</a:t>
          </a:r>
          <a:r>
            <a:rPr lang="en-US" dirty="0" smtClean="0"/>
            <a:t>-gelatin base</a:t>
          </a:r>
          <a:endParaRPr lang="en-US" dirty="0"/>
        </a:p>
      </dgm:t>
    </dgm:pt>
    <dgm:pt modelId="{9E2304FD-90E0-4158-AA3C-941181D88034}" type="parTrans" cxnId="{6892035F-09C2-4326-B7B2-CC335113FC5D}">
      <dgm:prSet/>
      <dgm:spPr/>
      <dgm:t>
        <a:bodyPr/>
        <a:lstStyle/>
        <a:p>
          <a:endParaRPr lang="en-US"/>
        </a:p>
      </dgm:t>
    </dgm:pt>
    <dgm:pt modelId="{FEB104BE-2050-4564-97AB-6F64CBD3DB83}" type="sibTrans" cxnId="{6892035F-09C2-4326-B7B2-CC335113FC5D}">
      <dgm:prSet/>
      <dgm:spPr/>
      <dgm:t>
        <a:bodyPr/>
        <a:lstStyle/>
        <a:p>
          <a:endParaRPr lang="en-US"/>
        </a:p>
      </dgm:t>
    </dgm:pt>
    <dgm:pt modelId="{5D874E03-E1B4-4735-828D-27ACA1FE583C}">
      <dgm:prSet phldrT="[Text]"/>
      <dgm:spPr/>
      <dgm:t>
        <a:bodyPr/>
        <a:lstStyle/>
        <a:p>
          <a:r>
            <a:rPr lang="en-US" dirty="0" smtClean="0"/>
            <a:t>Solids soluble in the base</a:t>
          </a:r>
          <a:endParaRPr lang="en-US" dirty="0"/>
        </a:p>
      </dgm:t>
    </dgm:pt>
    <dgm:pt modelId="{EFC65D9A-868B-48EF-9BEE-73DC7C909DB5}" type="parTrans" cxnId="{874804C5-65FA-415F-9D83-49B7C5CF8EE6}">
      <dgm:prSet/>
      <dgm:spPr/>
      <dgm:t>
        <a:bodyPr/>
        <a:lstStyle/>
        <a:p>
          <a:endParaRPr lang="en-US"/>
        </a:p>
      </dgm:t>
    </dgm:pt>
    <dgm:pt modelId="{6EBE125D-19DE-4F73-BB34-320212612572}" type="sibTrans" cxnId="{874804C5-65FA-415F-9D83-49B7C5CF8EE6}">
      <dgm:prSet/>
      <dgm:spPr/>
      <dgm:t>
        <a:bodyPr/>
        <a:lstStyle/>
        <a:p>
          <a:endParaRPr lang="en-US"/>
        </a:p>
      </dgm:t>
    </dgm:pt>
    <dgm:pt modelId="{5178E218-61FE-4601-918D-C0A045AD3C41}">
      <dgm:prSet phldrT="[Text]"/>
      <dgm:spPr/>
      <dgm:t>
        <a:bodyPr/>
        <a:lstStyle/>
        <a:p>
          <a:r>
            <a:rPr lang="en-US" dirty="0" smtClean="0"/>
            <a:t>Liquids</a:t>
          </a:r>
          <a:endParaRPr lang="en-US" dirty="0"/>
        </a:p>
      </dgm:t>
    </dgm:pt>
    <dgm:pt modelId="{75F5A14B-3E16-464C-8E4A-F05E77F88D6D}" type="parTrans" cxnId="{7A94F946-B2A2-485C-8727-82F1DB45E770}">
      <dgm:prSet/>
      <dgm:spPr/>
      <dgm:t>
        <a:bodyPr/>
        <a:lstStyle/>
        <a:p>
          <a:endParaRPr lang="en-US"/>
        </a:p>
      </dgm:t>
    </dgm:pt>
    <dgm:pt modelId="{28EC20E0-D91D-431D-8DC2-44BE6FC0086E}" type="sibTrans" cxnId="{7A94F946-B2A2-485C-8727-82F1DB45E770}">
      <dgm:prSet/>
      <dgm:spPr/>
      <dgm:t>
        <a:bodyPr/>
        <a:lstStyle/>
        <a:p>
          <a:endParaRPr lang="en-US"/>
        </a:p>
      </dgm:t>
    </dgm:pt>
    <dgm:pt modelId="{1F227A41-76D8-4D9F-92D9-15ECBD2A4C6B}">
      <dgm:prSet phldrT="[Text]"/>
      <dgm:spPr/>
      <dgm:t>
        <a:bodyPr/>
        <a:lstStyle/>
        <a:p>
          <a:r>
            <a:rPr lang="en-US" dirty="0" smtClean="0"/>
            <a:t>White suppositories</a:t>
          </a:r>
          <a:endParaRPr lang="en-US" dirty="0"/>
        </a:p>
      </dgm:t>
    </dgm:pt>
    <dgm:pt modelId="{72904583-4433-4912-94D2-079376947E6B}" type="parTrans" cxnId="{55A86918-DD08-4754-BE1D-DF5CE4D3D754}">
      <dgm:prSet/>
      <dgm:spPr/>
      <dgm:t>
        <a:bodyPr/>
        <a:lstStyle/>
        <a:p>
          <a:endParaRPr lang="en-US"/>
        </a:p>
      </dgm:t>
    </dgm:pt>
    <dgm:pt modelId="{083C7EEB-882C-47C1-BD75-2EC15C92DDC0}" type="sibTrans" cxnId="{55A86918-DD08-4754-BE1D-DF5CE4D3D754}">
      <dgm:prSet/>
      <dgm:spPr/>
      <dgm:t>
        <a:bodyPr/>
        <a:lstStyle/>
        <a:p>
          <a:endParaRPr lang="en-US"/>
        </a:p>
      </dgm:t>
    </dgm:pt>
    <dgm:pt modelId="{C900CCF2-0B3B-4DCD-93DC-077DACF3BD0A}">
      <dgm:prSet phldrT="[Text]"/>
      <dgm:spPr/>
      <dgm:t>
        <a:bodyPr/>
        <a:lstStyle/>
        <a:p>
          <a:r>
            <a:rPr lang="en-US" dirty="0" err="1" smtClean="0"/>
            <a:t>Macrogol</a:t>
          </a:r>
          <a:r>
            <a:rPr lang="en-US" dirty="0" smtClean="0"/>
            <a:t> base</a:t>
          </a:r>
          <a:endParaRPr lang="en-US" dirty="0"/>
        </a:p>
      </dgm:t>
    </dgm:pt>
    <dgm:pt modelId="{EEA6E7D8-220A-4DC1-8D84-8A405564448E}" type="parTrans" cxnId="{8F3D3286-73CD-43BC-B21D-6D1DE5D02289}">
      <dgm:prSet/>
      <dgm:spPr/>
      <dgm:t>
        <a:bodyPr/>
        <a:lstStyle/>
        <a:p>
          <a:endParaRPr lang="en-US"/>
        </a:p>
      </dgm:t>
    </dgm:pt>
    <dgm:pt modelId="{7C840490-EE4A-4088-AF11-50BE0B70E25E}" type="sibTrans" cxnId="{8F3D3286-73CD-43BC-B21D-6D1DE5D02289}">
      <dgm:prSet/>
      <dgm:spPr/>
      <dgm:t>
        <a:bodyPr/>
        <a:lstStyle/>
        <a:p>
          <a:endParaRPr lang="en-US"/>
        </a:p>
      </dgm:t>
    </dgm:pt>
    <dgm:pt modelId="{9294CD51-C836-4934-8934-F45064F83F1F}" type="pres">
      <dgm:prSet presAssocID="{FEAC03A1-D187-4CE9-985A-6F627C7A76C8}" presName="diagram" presStyleCnt="0">
        <dgm:presLayoutVars>
          <dgm:chPref val="1"/>
          <dgm:dir/>
          <dgm:animOne val="branch"/>
          <dgm:animLvl val="lvl"/>
          <dgm:resizeHandles val="exact"/>
        </dgm:presLayoutVars>
      </dgm:prSet>
      <dgm:spPr/>
      <dgm:t>
        <a:bodyPr/>
        <a:lstStyle/>
        <a:p>
          <a:endParaRPr lang="en-US"/>
        </a:p>
      </dgm:t>
    </dgm:pt>
    <dgm:pt modelId="{68B31243-BBB2-4226-944C-A96D05F6B02F}" type="pres">
      <dgm:prSet presAssocID="{B4CB5D2A-8D17-41E2-B18C-4125B5FA9900}" presName="root1" presStyleCnt="0"/>
      <dgm:spPr/>
      <dgm:t>
        <a:bodyPr/>
        <a:lstStyle/>
        <a:p>
          <a:endParaRPr lang="en-IN"/>
        </a:p>
      </dgm:t>
    </dgm:pt>
    <dgm:pt modelId="{204E2168-47B4-43DD-A9B8-6F4E23D1B3F0}" type="pres">
      <dgm:prSet presAssocID="{B4CB5D2A-8D17-41E2-B18C-4125B5FA9900}" presName="LevelOneTextNode" presStyleLbl="node0" presStyleIdx="0" presStyleCnt="1">
        <dgm:presLayoutVars>
          <dgm:chPref val="3"/>
        </dgm:presLayoutVars>
      </dgm:prSet>
      <dgm:spPr/>
      <dgm:t>
        <a:bodyPr/>
        <a:lstStyle/>
        <a:p>
          <a:endParaRPr lang="en-US"/>
        </a:p>
      </dgm:t>
    </dgm:pt>
    <dgm:pt modelId="{6A6469E7-5401-440E-BD79-5F229EA85C7B}" type="pres">
      <dgm:prSet presAssocID="{B4CB5D2A-8D17-41E2-B18C-4125B5FA9900}" presName="level2hierChild" presStyleCnt="0"/>
      <dgm:spPr/>
      <dgm:t>
        <a:bodyPr/>
        <a:lstStyle/>
        <a:p>
          <a:endParaRPr lang="en-IN"/>
        </a:p>
      </dgm:t>
    </dgm:pt>
    <dgm:pt modelId="{E5F067F3-66B4-4452-A128-A7EBDB2E57AA}" type="pres">
      <dgm:prSet presAssocID="{82396375-D58C-4DAF-8E33-C1CA5D7DF412}" presName="conn2-1" presStyleLbl="parChTrans1D2" presStyleIdx="0" presStyleCnt="3"/>
      <dgm:spPr/>
      <dgm:t>
        <a:bodyPr/>
        <a:lstStyle/>
        <a:p>
          <a:endParaRPr lang="en-US"/>
        </a:p>
      </dgm:t>
    </dgm:pt>
    <dgm:pt modelId="{B8B3FF3A-F637-40E3-AB56-2E2B8E39246E}" type="pres">
      <dgm:prSet presAssocID="{82396375-D58C-4DAF-8E33-C1CA5D7DF412}" presName="connTx" presStyleLbl="parChTrans1D2" presStyleIdx="0" presStyleCnt="3"/>
      <dgm:spPr/>
      <dgm:t>
        <a:bodyPr/>
        <a:lstStyle/>
        <a:p>
          <a:endParaRPr lang="en-US"/>
        </a:p>
      </dgm:t>
    </dgm:pt>
    <dgm:pt modelId="{CF057491-3CDA-430B-B570-AF6723130A9B}" type="pres">
      <dgm:prSet presAssocID="{285EF3CC-57E1-4558-AA72-C8CD71D6A22D}" presName="root2" presStyleCnt="0"/>
      <dgm:spPr/>
      <dgm:t>
        <a:bodyPr/>
        <a:lstStyle/>
        <a:p>
          <a:endParaRPr lang="en-IN"/>
        </a:p>
      </dgm:t>
    </dgm:pt>
    <dgm:pt modelId="{206ABECF-B18E-45E3-8750-07061C9B92F4}" type="pres">
      <dgm:prSet presAssocID="{285EF3CC-57E1-4558-AA72-C8CD71D6A22D}" presName="LevelTwoTextNode" presStyleLbl="node2" presStyleIdx="0" presStyleCnt="3">
        <dgm:presLayoutVars>
          <dgm:chPref val="3"/>
        </dgm:presLayoutVars>
      </dgm:prSet>
      <dgm:spPr/>
      <dgm:t>
        <a:bodyPr/>
        <a:lstStyle/>
        <a:p>
          <a:endParaRPr lang="en-US"/>
        </a:p>
      </dgm:t>
    </dgm:pt>
    <dgm:pt modelId="{CFA5907B-2016-4EB5-91CC-C2822EC50C23}" type="pres">
      <dgm:prSet presAssocID="{285EF3CC-57E1-4558-AA72-C8CD71D6A22D}" presName="level3hierChild" presStyleCnt="0"/>
      <dgm:spPr/>
      <dgm:t>
        <a:bodyPr/>
        <a:lstStyle/>
        <a:p>
          <a:endParaRPr lang="en-IN"/>
        </a:p>
      </dgm:t>
    </dgm:pt>
    <dgm:pt modelId="{AAE3E76D-09A4-464D-ABBC-8C3F22280363}" type="pres">
      <dgm:prSet presAssocID="{FBD8A38E-D0C5-49ED-8080-B55D9AAD47C5}" presName="conn2-1" presStyleLbl="parChTrans1D3" presStyleIdx="0" presStyleCnt="5"/>
      <dgm:spPr/>
      <dgm:t>
        <a:bodyPr/>
        <a:lstStyle/>
        <a:p>
          <a:endParaRPr lang="en-US"/>
        </a:p>
      </dgm:t>
    </dgm:pt>
    <dgm:pt modelId="{FE3D44CE-4B7C-4522-B1A0-D7EBB2E619F7}" type="pres">
      <dgm:prSet presAssocID="{FBD8A38E-D0C5-49ED-8080-B55D9AAD47C5}" presName="connTx" presStyleLbl="parChTrans1D3" presStyleIdx="0" presStyleCnt="5"/>
      <dgm:spPr/>
      <dgm:t>
        <a:bodyPr/>
        <a:lstStyle/>
        <a:p>
          <a:endParaRPr lang="en-US"/>
        </a:p>
      </dgm:t>
    </dgm:pt>
    <dgm:pt modelId="{4E93D178-645A-4262-8E08-BAA713F23ACB}" type="pres">
      <dgm:prSet presAssocID="{0DD4F98C-1638-4C4A-A4B9-D2E2D3DFDC5B}" presName="root2" presStyleCnt="0"/>
      <dgm:spPr/>
      <dgm:t>
        <a:bodyPr/>
        <a:lstStyle/>
        <a:p>
          <a:endParaRPr lang="en-IN"/>
        </a:p>
      </dgm:t>
    </dgm:pt>
    <dgm:pt modelId="{54D6D984-94E0-4A27-AB77-A7758B1EB15B}" type="pres">
      <dgm:prSet presAssocID="{0DD4F98C-1638-4C4A-A4B9-D2E2D3DFDC5B}" presName="LevelTwoTextNode" presStyleLbl="node3" presStyleIdx="0" presStyleCnt="5">
        <dgm:presLayoutVars>
          <dgm:chPref val="3"/>
        </dgm:presLayoutVars>
      </dgm:prSet>
      <dgm:spPr/>
      <dgm:t>
        <a:bodyPr/>
        <a:lstStyle/>
        <a:p>
          <a:endParaRPr lang="en-US"/>
        </a:p>
      </dgm:t>
    </dgm:pt>
    <dgm:pt modelId="{617104DA-04B8-4FEF-A952-FC2A6E0F4802}" type="pres">
      <dgm:prSet presAssocID="{0DD4F98C-1638-4C4A-A4B9-D2E2D3DFDC5B}" presName="level3hierChild" presStyleCnt="0"/>
      <dgm:spPr/>
      <dgm:t>
        <a:bodyPr/>
        <a:lstStyle/>
        <a:p>
          <a:endParaRPr lang="en-IN"/>
        </a:p>
      </dgm:t>
    </dgm:pt>
    <dgm:pt modelId="{52B80802-E55E-4EF5-B0A0-CA4EF7E9B52A}" type="pres">
      <dgm:prSet presAssocID="{EFC65D9A-868B-48EF-9BEE-73DC7C909DB5}" presName="conn2-1" presStyleLbl="parChTrans1D3" presStyleIdx="1" presStyleCnt="5"/>
      <dgm:spPr/>
      <dgm:t>
        <a:bodyPr/>
        <a:lstStyle/>
        <a:p>
          <a:endParaRPr lang="en-US"/>
        </a:p>
      </dgm:t>
    </dgm:pt>
    <dgm:pt modelId="{B8377CB2-0B5E-4FB9-9137-A9295AF61C91}" type="pres">
      <dgm:prSet presAssocID="{EFC65D9A-868B-48EF-9BEE-73DC7C909DB5}" presName="connTx" presStyleLbl="parChTrans1D3" presStyleIdx="1" presStyleCnt="5"/>
      <dgm:spPr/>
      <dgm:t>
        <a:bodyPr/>
        <a:lstStyle/>
        <a:p>
          <a:endParaRPr lang="en-US"/>
        </a:p>
      </dgm:t>
    </dgm:pt>
    <dgm:pt modelId="{B2A75DD6-4261-4A6E-99C6-CD2B64701D7B}" type="pres">
      <dgm:prSet presAssocID="{5D874E03-E1B4-4735-828D-27ACA1FE583C}" presName="root2" presStyleCnt="0"/>
      <dgm:spPr/>
      <dgm:t>
        <a:bodyPr/>
        <a:lstStyle/>
        <a:p>
          <a:endParaRPr lang="en-IN"/>
        </a:p>
      </dgm:t>
    </dgm:pt>
    <dgm:pt modelId="{C66A8C0C-8E57-4597-A831-C17469A60516}" type="pres">
      <dgm:prSet presAssocID="{5D874E03-E1B4-4735-828D-27ACA1FE583C}" presName="LevelTwoTextNode" presStyleLbl="node3" presStyleIdx="1" presStyleCnt="5">
        <dgm:presLayoutVars>
          <dgm:chPref val="3"/>
        </dgm:presLayoutVars>
      </dgm:prSet>
      <dgm:spPr/>
      <dgm:t>
        <a:bodyPr/>
        <a:lstStyle/>
        <a:p>
          <a:endParaRPr lang="en-US"/>
        </a:p>
      </dgm:t>
    </dgm:pt>
    <dgm:pt modelId="{B171A52E-EA05-42F4-88C3-4A03D6BBDDA6}" type="pres">
      <dgm:prSet presAssocID="{5D874E03-E1B4-4735-828D-27ACA1FE583C}" presName="level3hierChild" presStyleCnt="0"/>
      <dgm:spPr/>
      <dgm:t>
        <a:bodyPr/>
        <a:lstStyle/>
        <a:p>
          <a:endParaRPr lang="en-IN"/>
        </a:p>
      </dgm:t>
    </dgm:pt>
    <dgm:pt modelId="{E94C2605-6934-4F45-852C-910F0836F89A}" type="pres">
      <dgm:prSet presAssocID="{AE7644A8-BBEE-43E0-B21F-E539D52C3EF8}" presName="conn2-1" presStyleLbl="parChTrans1D3" presStyleIdx="2" presStyleCnt="5"/>
      <dgm:spPr/>
      <dgm:t>
        <a:bodyPr/>
        <a:lstStyle/>
        <a:p>
          <a:endParaRPr lang="en-US"/>
        </a:p>
      </dgm:t>
    </dgm:pt>
    <dgm:pt modelId="{838C490B-7AB2-4DA8-A56C-CFC04DD40958}" type="pres">
      <dgm:prSet presAssocID="{AE7644A8-BBEE-43E0-B21F-E539D52C3EF8}" presName="connTx" presStyleLbl="parChTrans1D3" presStyleIdx="2" presStyleCnt="5"/>
      <dgm:spPr/>
      <dgm:t>
        <a:bodyPr/>
        <a:lstStyle/>
        <a:p>
          <a:endParaRPr lang="en-US"/>
        </a:p>
      </dgm:t>
    </dgm:pt>
    <dgm:pt modelId="{AD8578DB-0398-4CAA-AAFA-2ABCE398A7FC}" type="pres">
      <dgm:prSet presAssocID="{720F2926-8CB6-4B3C-8E3A-5103F345810B}" presName="root2" presStyleCnt="0"/>
      <dgm:spPr/>
      <dgm:t>
        <a:bodyPr/>
        <a:lstStyle/>
        <a:p>
          <a:endParaRPr lang="en-IN"/>
        </a:p>
      </dgm:t>
    </dgm:pt>
    <dgm:pt modelId="{DBDA29D8-F1FF-4F6D-AC2D-ACFB25F36E48}" type="pres">
      <dgm:prSet presAssocID="{720F2926-8CB6-4B3C-8E3A-5103F345810B}" presName="LevelTwoTextNode" presStyleLbl="node3" presStyleIdx="2" presStyleCnt="5">
        <dgm:presLayoutVars>
          <dgm:chPref val="3"/>
        </dgm:presLayoutVars>
      </dgm:prSet>
      <dgm:spPr/>
      <dgm:t>
        <a:bodyPr/>
        <a:lstStyle/>
        <a:p>
          <a:endParaRPr lang="en-US"/>
        </a:p>
      </dgm:t>
    </dgm:pt>
    <dgm:pt modelId="{A8E2B366-5259-4A00-AD8D-65AA17FB1B0E}" type="pres">
      <dgm:prSet presAssocID="{720F2926-8CB6-4B3C-8E3A-5103F345810B}" presName="level3hierChild" presStyleCnt="0"/>
      <dgm:spPr/>
      <dgm:t>
        <a:bodyPr/>
        <a:lstStyle/>
        <a:p>
          <a:endParaRPr lang="en-IN"/>
        </a:p>
      </dgm:t>
    </dgm:pt>
    <dgm:pt modelId="{5AEE27B9-E7D4-44DA-AD62-A728C79BEF0D}" type="pres">
      <dgm:prSet presAssocID="{75F5A14B-3E16-464C-8E4A-F05E77F88D6D}" presName="conn2-1" presStyleLbl="parChTrans1D3" presStyleIdx="3" presStyleCnt="5"/>
      <dgm:spPr/>
      <dgm:t>
        <a:bodyPr/>
        <a:lstStyle/>
        <a:p>
          <a:endParaRPr lang="en-US"/>
        </a:p>
      </dgm:t>
    </dgm:pt>
    <dgm:pt modelId="{48D95C0C-9C23-4F4E-93B5-E09B358F9D03}" type="pres">
      <dgm:prSet presAssocID="{75F5A14B-3E16-464C-8E4A-F05E77F88D6D}" presName="connTx" presStyleLbl="parChTrans1D3" presStyleIdx="3" presStyleCnt="5"/>
      <dgm:spPr/>
      <dgm:t>
        <a:bodyPr/>
        <a:lstStyle/>
        <a:p>
          <a:endParaRPr lang="en-US"/>
        </a:p>
      </dgm:t>
    </dgm:pt>
    <dgm:pt modelId="{78E2BD61-B281-4B89-9AEE-17625E7CF5AC}" type="pres">
      <dgm:prSet presAssocID="{5178E218-61FE-4601-918D-C0A045AD3C41}" presName="root2" presStyleCnt="0"/>
      <dgm:spPr/>
      <dgm:t>
        <a:bodyPr/>
        <a:lstStyle/>
        <a:p>
          <a:endParaRPr lang="en-IN"/>
        </a:p>
      </dgm:t>
    </dgm:pt>
    <dgm:pt modelId="{5AAB0AE9-4D43-442F-882D-09EDE4023E1D}" type="pres">
      <dgm:prSet presAssocID="{5178E218-61FE-4601-918D-C0A045AD3C41}" presName="LevelTwoTextNode" presStyleLbl="node3" presStyleIdx="3" presStyleCnt="5">
        <dgm:presLayoutVars>
          <dgm:chPref val="3"/>
        </dgm:presLayoutVars>
      </dgm:prSet>
      <dgm:spPr/>
      <dgm:t>
        <a:bodyPr/>
        <a:lstStyle/>
        <a:p>
          <a:endParaRPr lang="en-US"/>
        </a:p>
      </dgm:t>
    </dgm:pt>
    <dgm:pt modelId="{F4E6CBCB-62F0-4470-92B4-0DB349DEC564}" type="pres">
      <dgm:prSet presAssocID="{5178E218-61FE-4601-918D-C0A045AD3C41}" presName="level3hierChild" presStyleCnt="0"/>
      <dgm:spPr/>
      <dgm:t>
        <a:bodyPr/>
        <a:lstStyle/>
        <a:p>
          <a:endParaRPr lang="en-IN"/>
        </a:p>
      </dgm:t>
    </dgm:pt>
    <dgm:pt modelId="{0101F764-648F-43EF-B2E8-EAA23C287F33}" type="pres">
      <dgm:prSet presAssocID="{72904583-4433-4912-94D2-079376947E6B}" presName="conn2-1" presStyleLbl="parChTrans1D3" presStyleIdx="4" presStyleCnt="5"/>
      <dgm:spPr/>
      <dgm:t>
        <a:bodyPr/>
        <a:lstStyle/>
        <a:p>
          <a:endParaRPr lang="en-US"/>
        </a:p>
      </dgm:t>
    </dgm:pt>
    <dgm:pt modelId="{52E45213-6A7D-40B1-BF48-3090E3382220}" type="pres">
      <dgm:prSet presAssocID="{72904583-4433-4912-94D2-079376947E6B}" presName="connTx" presStyleLbl="parChTrans1D3" presStyleIdx="4" presStyleCnt="5"/>
      <dgm:spPr/>
      <dgm:t>
        <a:bodyPr/>
        <a:lstStyle/>
        <a:p>
          <a:endParaRPr lang="en-US"/>
        </a:p>
      </dgm:t>
    </dgm:pt>
    <dgm:pt modelId="{4CA31921-9A8F-4A36-82F9-40E9D29A3ECB}" type="pres">
      <dgm:prSet presAssocID="{1F227A41-76D8-4D9F-92D9-15ECBD2A4C6B}" presName="root2" presStyleCnt="0"/>
      <dgm:spPr/>
      <dgm:t>
        <a:bodyPr/>
        <a:lstStyle/>
        <a:p>
          <a:endParaRPr lang="en-IN"/>
        </a:p>
      </dgm:t>
    </dgm:pt>
    <dgm:pt modelId="{AEAD38D9-C42E-4FEF-A9A1-E99B748F175B}" type="pres">
      <dgm:prSet presAssocID="{1F227A41-76D8-4D9F-92D9-15ECBD2A4C6B}" presName="LevelTwoTextNode" presStyleLbl="node3" presStyleIdx="4" presStyleCnt="5">
        <dgm:presLayoutVars>
          <dgm:chPref val="3"/>
        </dgm:presLayoutVars>
      </dgm:prSet>
      <dgm:spPr/>
      <dgm:t>
        <a:bodyPr/>
        <a:lstStyle/>
        <a:p>
          <a:endParaRPr lang="en-US"/>
        </a:p>
      </dgm:t>
    </dgm:pt>
    <dgm:pt modelId="{50373B5C-4A5F-418A-B0A0-B161B8B611A2}" type="pres">
      <dgm:prSet presAssocID="{1F227A41-76D8-4D9F-92D9-15ECBD2A4C6B}" presName="level3hierChild" presStyleCnt="0"/>
      <dgm:spPr/>
      <dgm:t>
        <a:bodyPr/>
        <a:lstStyle/>
        <a:p>
          <a:endParaRPr lang="en-IN"/>
        </a:p>
      </dgm:t>
    </dgm:pt>
    <dgm:pt modelId="{34374750-DB6D-42C7-A8E7-52B1B9F6290B}" type="pres">
      <dgm:prSet presAssocID="{9E2304FD-90E0-4158-AA3C-941181D88034}" presName="conn2-1" presStyleLbl="parChTrans1D2" presStyleIdx="1" presStyleCnt="3"/>
      <dgm:spPr/>
      <dgm:t>
        <a:bodyPr/>
        <a:lstStyle/>
        <a:p>
          <a:endParaRPr lang="en-US"/>
        </a:p>
      </dgm:t>
    </dgm:pt>
    <dgm:pt modelId="{8550B703-2AA5-4C44-8325-E0E00252EC0D}" type="pres">
      <dgm:prSet presAssocID="{9E2304FD-90E0-4158-AA3C-941181D88034}" presName="connTx" presStyleLbl="parChTrans1D2" presStyleIdx="1" presStyleCnt="3"/>
      <dgm:spPr/>
      <dgm:t>
        <a:bodyPr/>
        <a:lstStyle/>
        <a:p>
          <a:endParaRPr lang="en-US"/>
        </a:p>
      </dgm:t>
    </dgm:pt>
    <dgm:pt modelId="{39B5124B-DB1E-420F-99B8-1831408F4A6B}" type="pres">
      <dgm:prSet presAssocID="{5BD7725B-28F0-4545-82D5-4775C04D6740}" presName="root2" presStyleCnt="0"/>
      <dgm:spPr/>
      <dgm:t>
        <a:bodyPr/>
        <a:lstStyle/>
        <a:p>
          <a:endParaRPr lang="en-IN"/>
        </a:p>
      </dgm:t>
    </dgm:pt>
    <dgm:pt modelId="{EDE6E5E2-0D86-416F-AAA5-7821C391B9CD}" type="pres">
      <dgm:prSet presAssocID="{5BD7725B-28F0-4545-82D5-4775C04D6740}" presName="LevelTwoTextNode" presStyleLbl="node2" presStyleIdx="1" presStyleCnt="3">
        <dgm:presLayoutVars>
          <dgm:chPref val="3"/>
        </dgm:presLayoutVars>
      </dgm:prSet>
      <dgm:spPr/>
      <dgm:t>
        <a:bodyPr/>
        <a:lstStyle/>
        <a:p>
          <a:endParaRPr lang="en-US"/>
        </a:p>
      </dgm:t>
    </dgm:pt>
    <dgm:pt modelId="{7B2B7B96-7323-4DB9-8F99-29F672BCDFED}" type="pres">
      <dgm:prSet presAssocID="{5BD7725B-28F0-4545-82D5-4775C04D6740}" presName="level3hierChild" presStyleCnt="0"/>
      <dgm:spPr/>
      <dgm:t>
        <a:bodyPr/>
        <a:lstStyle/>
        <a:p>
          <a:endParaRPr lang="en-IN"/>
        </a:p>
      </dgm:t>
    </dgm:pt>
    <dgm:pt modelId="{7413C36D-7D11-4F4B-A6DA-D0D38FC77EE2}" type="pres">
      <dgm:prSet presAssocID="{EEA6E7D8-220A-4DC1-8D84-8A405564448E}" presName="conn2-1" presStyleLbl="parChTrans1D2" presStyleIdx="2" presStyleCnt="3"/>
      <dgm:spPr/>
      <dgm:t>
        <a:bodyPr/>
        <a:lstStyle/>
        <a:p>
          <a:endParaRPr lang="en-US"/>
        </a:p>
      </dgm:t>
    </dgm:pt>
    <dgm:pt modelId="{F203F583-D781-441D-A63D-4013AF2333D5}" type="pres">
      <dgm:prSet presAssocID="{EEA6E7D8-220A-4DC1-8D84-8A405564448E}" presName="connTx" presStyleLbl="parChTrans1D2" presStyleIdx="2" presStyleCnt="3"/>
      <dgm:spPr/>
      <dgm:t>
        <a:bodyPr/>
        <a:lstStyle/>
        <a:p>
          <a:endParaRPr lang="en-US"/>
        </a:p>
      </dgm:t>
    </dgm:pt>
    <dgm:pt modelId="{4137CF9E-9183-471E-9FEC-2C29C1963523}" type="pres">
      <dgm:prSet presAssocID="{C900CCF2-0B3B-4DCD-93DC-077DACF3BD0A}" presName="root2" presStyleCnt="0"/>
      <dgm:spPr/>
      <dgm:t>
        <a:bodyPr/>
        <a:lstStyle/>
        <a:p>
          <a:endParaRPr lang="en-IN"/>
        </a:p>
      </dgm:t>
    </dgm:pt>
    <dgm:pt modelId="{602A1D10-D374-4034-939D-1F7699782A97}" type="pres">
      <dgm:prSet presAssocID="{C900CCF2-0B3B-4DCD-93DC-077DACF3BD0A}" presName="LevelTwoTextNode" presStyleLbl="node2" presStyleIdx="2" presStyleCnt="3">
        <dgm:presLayoutVars>
          <dgm:chPref val="3"/>
        </dgm:presLayoutVars>
      </dgm:prSet>
      <dgm:spPr/>
      <dgm:t>
        <a:bodyPr/>
        <a:lstStyle/>
        <a:p>
          <a:endParaRPr lang="en-US"/>
        </a:p>
      </dgm:t>
    </dgm:pt>
    <dgm:pt modelId="{67361FA3-09C7-474C-B595-CFB9F1159915}" type="pres">
      <dgm:prSet presAssocID="{C900CCF2-0B3B-4DCD-93DC-077DACF3BD0A}" presName="level3hierChild" presStyleCnt="0"/>
      <dgm:spPr/>
      <dgm:t>
        <a:bodyPr/>
        <a:lstStyle/>
        <a:p>
          <a:endParaRPr lang="en-IN"/>
        </a:p>
      </dgm:t>
    </dgm:pt>
  </dgm:ptLst>
  <dgm:cxnLst>
    <dgm:cxn modelId="{DA136E6D-D1A1-4214-A3E7-A9E3F524DD26}" type="presOf" srcId="{285EF3CC-57E1-4558-AA72-C8CD71D6A22D}" destId="{206ABECF-B18E-45E3-8750-07061C9B92F4}" srcOrd="0" destOrd="0" presId="urn:microsoft.com/office/officeart/2005/8/layout/hierarchy2"/>
    <dgm:cxn modelId="{7EC5A6B0-C698-4D18-9992-EC2AC3F7B2FD}" type="presOf" srcId="{AE7644A8-BBEE-43E0-B21F-E539D52C3EF8}" destId="{E94C2605-6934-4F45-852C-910F0836F89A}" srcOrd="0" destOrd="0" presId="urn:microsoft.com/office/officeart/2005/8/layout/hierarchy2"/>
    <dgm:cxn modelId="{92440729-0495-4E7D-B505-02D2CFE2951A}" type="presOf" srcId="{0DD4F98C-1638-4C4A-A4B9-D2E2D3DFDC5B}" destId="{54D6D984-94E0-4A27-AB77-A7758B1EB15B}" srcOrd="0" destOrd="0" presId="urn:microsoft.com/office/officeart/2005/8/layout/hierarchy2"/>
    <dgm:cxn modelId="{3F0A61AF-4EAB-4A8D-811B-5D362ABE8999}" type="presOf" srcId="{EFC65D9A-868B-48EF-9BEE-73DC7C909DB5}" destId="{B8377CB2-0B5E-4FB9-9137-A9295AF61C91}" srcOrd="1" destOrd="0" presId="urn:microsoft.com/office/officeart/2005/8/layout/hierarchy2"/>
    <dgm:cxn modelId="{372FE2D9-0D9C-4A70-BED9-10FA2F84EE5C}" type="presOf" srcId="{82396375-D58C-4DAF-8E33-C1CA5D7DF412}" destId="{B8B3FF3A-F637-40E3-AB56-2E2B8E39246E}" srcOrd="1" destOrd="0" presId="urn:microsoft.com/office/officeart/2005/8/layout/hierarchy2"/>
    <dgm:cxn modelId="{975005F6-B02A-4426-A8F1-3D84C6CF7F3F}" type="presOf" srcId="{9E2304FD-90E0-4158-AA3C-941181D88034}" destId="{8550B703-2AA5-4C44-8325-E0E00252EC0D}" srcOrd="1" destOrd="0" presId="urn:microsoft.com/office/officeart/2005/8/layout/hierarchy2"/>
    <dgm:cxn modelId="{8F3D3286-73CD-43BC-B21D-6D1DE5D02289}" srcId="{B4CB5D2A-8D17-41E2-B18C-4125B5FA9900}" destId="{C900CCF2-0B3B-4DCD-93DC-077DACF3BD0A}" srcOrd="2" destOrd="0" parTransId="{EEA6E7D8-220A-4DC1-8D84-8A405564448E}" sibTransId="{7C840490-EE4A-4088-AF11-50BE0B70E25E}"/>
    <dgm:cxn modelId="{E4162694-7C36-4CD8-A235-5C80BEBED5BA}" type="presOf" srcId="{75F5A14B-3E16-464C-8E4A-F05E77F88D6D}" destId="{48D95C0C-9C23-4F4E-93B5-E09B358F9D03}" srcOrd="1" destOrd="0" presId="urn:microsoft.com/office/officeart/2005/8/layout/hierarchy2"/>
    <dgm:cxn modelId="{60CDD421-2403-4AB6-A59E-7AF795A1BB9E}" type="presOf" srcId="{FEAC03A1-D187-4CE9-985A-6F627C7A76C8}" destId="{9294CD51-C836-4934-8934-F45064F83F1F}" srcOrd="0" destOrd="0" presId="urn:microsoft.com/office/officeart/2005/8/layout/hierarchy2"/>
    <dgm:cxn modelId="{95454A76-031D-4FBE-88B9-CFD159FF80FB}" type="presOf" srcId="{82396375-D58C-4DAF-8E33-C1CA5D7DF412}" destId="{E5F067F3-66B4-4452-A128-A7EBDB2E57AA}" srcOrd="0" destOrd="0" presId="urn:microsoft.com/office/officeart/2005/8/layout/hierarchy2"/>
    <dgm:cxn modelId="{55A86918-DD08-4754-BE1D-DF5CE4D3D754}" srcId="{285EF3CC-57E1-4558-AA72-C8CD71D6A22D}" destId="{1F227A41-76D8-4D9F-92D9-15ECBD2A4C6B}" srcOrd="4" destOrd="0" parTransId="{72904583-4433-4912-94D2-079376947E6B}" sibTransId="{083C7EEB-882C-47C1-BD75-2EC15C92DDC0}"/>
    <dgm:cxn modelId="{CA42AE7A-C4CF-474C-A4DB-22EFCD206E43}" type="presOf" srcId="{5BD7725B-28F0-4545-82D5-4775C04D6740}" destId="{EDE6E5E2-0D86-416F-AAA5-7821C391B9CD}" srcOrd="0" destOrd="0" presId="urn:microsoft.com/office/officeart/2005/8/layout/hierarchy2"/>
    <dgm:cxn modelId="{A4926E82-9CA1-4C40-BE45-CF3B443DC38E}" type="presOf" srcId="{EFC65D9A-868B-48EF-9BEE-73DC7C909DB5}" destId="{52B80802-E55E-4EF5-B0A0-CA4EF7E9B52A}" srcOrd="0" destOrd="0" presId="urn:microsoft.com/office/officeart/2005/8/layout/hierarchy2"/>
    <dgm:cxn modelId="{0B91E262-910E-468B-8DBF-10744145E362}" type="presOf" srcId="{5D874E03-E1B4-4735-828D-27ACA1FE583C}" destId="{C66A8C0C-8E57-4597-A831-C17469A60516}" srcOrd="0" destOrd="0" presId="urn:microsoft.com/office/officeart/2005/8/layout/hierarchy2"/>
    <dgm:cxn modelId="{47DBA749-4818-4AA6-B921-60A5C32D34A6}" type="presOf" srcId="{72904583-4433-4912-94D2-079376947E6B}" destId="{52E45213-6A7D-40B1-BF48-3090E3382220}" srcOrd="1" destOrd="0" presId="urn:microsoft.com/office/officeart/2005/8/layout/hierarchy2"/>
    <dgm:cxn modelId="{CD4058EC-02EB-4351-87DF-E801518447E6}" type="presOf" srcId="{FBD8A38E-D0C5-49ED-8080-B55D9AAD47C5}" destId="{FE3D44CE-4B7C-4522-B1A0-D7EBB2E619F7}" srcOrd="1" destOrd="0" presId="urn:microsoft.com/office/officeart/2005/8/layout/hierarchy2"/>
    <dgm:cxn modelId="{59FE422F-CD96-4C01-8B54-16CC00DAA414}" type="presOf" srcId="{C900CCF2-0B3B-4DCD-93DC-077DACF3BD0A}" destId="{602A1D10-D374-4034-939D-1F7699782A97}" srcOrd="0" destOrd="0" presId="urn:microsoft.com/office/officeart/2005/8/layout/hierarchy2"/>
    <dgm:cxn modelId="{779E28E4-3144-498D-AD35-CD78396415D9}" type="presOf" srcId="{5178E218-61FE-4601-918D-C0A045AD3C41}" destId="{5AAB0AE9-4D43-442F-882D-09EDE4023E1D}" srcOrd="0" destOrd="0" presId="urn:microsoft.com/office/officeart/2005/8/layout/hierarchy2"/>
    <dgm:cxn modelId="{C580E5BB-B527-482B-AC6E-3077B9EEB1BA}" type="presOf" srcId="{EEA6E7D8-220A-4DC1-8D84-8A405564448E}" destId="{F203F583-D781-441D-A63D-4013AF2333D5}" srcOrd="1" destOrd="0" presId="urn:microsoft.com/office/officeart/2005/8/layout/hierarchy2"/>
    <dgm:cxn modelId="{7A94F946-B2A2-485C-8727-82F1DB45E770}" srcId="{285EF3CC-57E1-4558-AA72-C8CD71D6A22D}" destId="{5178E218-61FE-4601-918D-C0A045AD3C41}" srcOrd="3" destOrd="0" parTransId="{75F5A14B-3E16-464C-8E4A-F05E77F88D6D}" sibTransId="{28EC20E0-D91D-431D-8DC2-44BE6FC0086E}"/>
    <dgm:cxn modelId="{EF79B6F6-6E25-4E03-9C6D-A92E11BFFA58}" srcId="{B4CB5D2A-8D17-41E2-B18C-4125B5FA9900}" destId="{285EF3CC-57E1-4558-AA72-C8CD71D6A22D}" srcOrd="0" destOrd="0" parTransId="{82396375-D58C-4DAF-8E33-C1CA5D7DF412}" sibTransId="{2BE11D96-AC33-4FA7-A560-30673070D5DD}"/>
    <dgm:cxn modelId="{7850D00B-A856-48DB-BAFE-A043F536799D}" srcId="{285EF3CC-57E1-4558-AA72-C8CD71D6A22D}" destId="{720F2926-8CB6-4B3C-8E3A-5103F345810B}" srcOrd="2" destOrd="0" parTransId="{AE7644A8-BBEE-43E0-B21F-E539D52C3EF8}" sibTransId="{F6531DAF-99F4-4D68-91CC-8F6E08FA145F}"/>
    <dgm:cxn modelId="{874804C5-65FA-415F-9D83-49B7C5CF8EE6}" srcId="{285EF3CC-57E1-4558-AA72-C8CD71D6A22D}" destId="{5D874E03-E1B4-4735-828D-27ACA1FE583C}" srcOrd="1" destOrd="0" parTransId="{EFC65D9A-868B-48EF-9BEE-73DC7C909DB5}" sibTransId="{6EBE125D-19DE-4F73-BB34-320212612572}"/>
    <dgm:cxn modelId="{0CDFCAF9-230C-430A-A395-DBD3FD8B3EBE}" type="presOf" srcId="{EEA6E7D8-220A-4DC1-8D84-8A405564448E}" destId="{7413C36D-7D11-4F4B-A6DA-D0D38FC77EE2}" srcOrd="0" destOrd="0" presId="urn:microsoft.com/office/officeart/2005/8/layout/hierarchy2"/>
    <dgm:cxn modelId="{568A87DF-36B8-48A6-8BF0-0FECC914F89A}" srcId="{285EF3CC-57E1-4558-AA72-C8CD71D6A22D}" destId="{0DD4F98C-1638-4C4A-A4B9-D2E2D3DFDC5B}" srcOrd="0" destOrd="0" parTransId="{FBD8A38E-D0C5-49ED-8080-B55D9AAD47C5}" sibTransId="{83CA42B9-B9A2-450B-A077-E91AB267D2FB}"/>
    <dgm:cxn modelId="{6892035F-09C2-4326-B7B2-CC335113FC5D}" srcId="{B4CB5D2A-8D17-41E2-B18C-4125B5FA9900}" destId="{5BD7725B-28F0-4545-82D5-4775C04D6740}" srcOrd="1" destOrd="0" parTransId="{9E2304FD-90E0-4158-AA3C-941181D88034}" sibTransId="{FEB104BE-2050-4564-97AB-6F64CBD3DB83}"/>
    <dgm:cxn modelId="{9C9A9DE0-10DC-4EF0-88ED-675E368EAF88}" type="presOf" srcId="{FBD8A38E-D0C5-49ED-8080-B55D9AAD47C5}" destId="{AAE3E76D-09A4-464D-ABBC-8C3F22280363}" srcOrd="0" destOrd="0" presId="urn:microsoft.com/office/officeart/2005/8/layout/hierarchy2"/>
    <dgm:cxn modelId="{CD83DE57-FF2F-4A30-9624-C2F862B7C14D}" srcId="{FEAC03A1-D187-4CE9-985A-6F627C7A76C8}" destId="{B4CB5D2A-8D17-41E2-B18C-4125B5FA9900}" srcOrd="0" destOrd="0" parTransId="{EDAB0586-6DF6-4ECB-B4B3-E412C5A0D234}" sibTransId="{366C7F9F-C690-4B5B-AE39-D620ECD0D39E}"/>
    <dgm:cxn modelId="{57064EF1-76FE-48CB-951E-C3D74A0905E2}" type="presOf" srcId="{B4CB5D2A-8D17-41E2-B18C-4125B5FA9900}" destId="{204E2168-47B4-43DD-A9B8-6F4E23D1B3F0}" srcOrd="0" destOrd="0" presId="urn:microsoft.com/office/officeart/2005/8/layout/hierarchy2"/>
    <dgm:cxn modelId="{A5DCF3B5-3424-4E02-A729-39F0EA0B2CEC}" type="presOf" srcId="{72904583-4433-4912-94D2-079376947E6B}" destId="{0101F764-648F-43EF-B2E8-EAA23C287F33}" srcOrd="0" destOrd="0" presId="urn:microsoft.com/office/officeart/2005/8/layout/hierarchy2"/>
    <dgm:cxn modelId="{CAD8FEC6-AF90-486D-BB30-2AD6BEC6F0D9}" type="presOf" srcId="{1F227A41-76D8-4D9F-92D9-15ECBD2A4C6B}" destId="{AEAD38D9-C42E-4FEF-A9A1-E99B748F175B}" srcOrd="0" destOrd="0" presId="urn:microsoft.com/office/officeart/2005/8/layout/hierarchy2"/>
    <dgm:cxn modelId="{E937BE5B-4D30-42F9-A965-C181639F1430}" type="presOf" srcId="{75F5A14B-3E16-464C-8E4A-F05E77F88D6D}" destId="{5AEE27B9-E7D4-44DA-AD62-A728C79BEF0D}" srcOrd="0" destOrd="0" presId="urn:microsoft.com/office/officeart/2005/8/layout/hierarchy2"/>
    <dgm:cxn modelId="{7DB5FCBA-40DB-46F0-AB32-62B850A2A650}" type="presOf" srcId="{720F2926-8CB6-4B3C-8E3A-5103F345810B}" destId="{DBDA29D8-F1FF-4F6D-AC2D-ACFB25F36E48}" srcOrd="0" destOrd="0" presId="urn:microsoft.com/office/officeart/2005/8/layout/hierarchy2"/>
    <dgm:cxn modelId="{9269B0D2-9256-4C7C-B4D3-3A01E761F55F}" type="presOf" srcId="{9E2304FD-90E0-4158-AA3C-941181D88034}" destId="{34374750-DB6D-42C7-A8E7-52B1B9F6290B}" srcOrd="0" destOrd="0" presId="urn:microsoft.com/office/officeart/2005/8/layout/hierarchy2"/>
    <dgm:cxn modelId="{4C90AAC6-34CA-434D-9974-3F0E39FC8AA0}" type="presOf" srcId="{AE7644A8-BBEE-43E0-B21F-E539D52C3EF8}" destId="{838C490B-7AB2-4DA8-A56C-CFC04DD40958}" srcOrd="1" destOrd="0" presId="urn:microsoft.com/office/officeart/2005/8/layout/hierarchy2"/>
    <dgm:cxn modelId="{EE67E49E-DB59-47E7-BDE3-E8BE65832AAB}" type="presParOf" srcId="{9294CD51-C836-4934-8934-F45064F83F1F}" destId="{68B31243-BBB2-4226-944C-A96D05F6B02F}" srcOrd="0" destOrd="0" presId="urn:microsoft.com/office/officeart/2005/8/layout/hierarchy2"/>
    <dgm:cxn modelId="{BB4B2E25-A2F6-48B1-8F3F-A0887A125CC7}" type="presParOf" srcId="{68B31243-BBB2-4226-944C-A96D05F6B02F}" destId="{204E2168-47B4-43DD-A9B8-6F4E23D1B3F0}" srcOrd="0" destOrd="0" presId="urn:microsoft.com/office/officeart/2005/8/layout/hierarchy2"/>
    <dgm:cxn modelId="{965DF693-E45F-4EC1-96FB-CF369F198F1A}" type="presParOf" srcId="{68B31243-BBB2-4226-944C-A96D05F6B02F}" destId="{6A6469E7-5401-440E-BD79-5F229EA85C7B}" srcOrd="1" destOrd="0" presId="urn:microsoft.com/office/officeart/2005/8/layout/hierarchy2"/>
    <dgm:cxn modelId="{E07A8743-C976-4DBB-A87B-9D077A571D21}" type="presParOf" srcId="{6A6469E7-5401-440E-BD79-5F229EA85C7B}" destId="{E5F067F3-66B4-4452-A128-A7EBDB2E57AA}" srcOrd="0" destOrd="0" presId="urn:microsoft.com/office/officeart/2005/8/layout/hierarchy2"/>
    <dgm:cxn modelId="{BA6E4D56-B58E-4D44-82AC-828A8BB7D209}" type="presParOf" srcId="{E5F067F3-66B4-4452-A128-A7EBDB2E57AA}" destId="{B8B3FF3A-F637-40E3-AB56-2E2B8E39246E}" srcOrd="0" destOrd="0" presId="urn:microsoft.com/office/officeart/2005/8/layout/hierarchy2"/>
    <dgm:cxn modelId="{DBA41503-58DB-4485-8D05-034AAECA2083}" type="presParOf" srcId="{6A6469E7-5401-440E-BD79-5F229EA85C7B}" destId="{CF057491-3CDA-430B-B570-AF6723130A9B}" srcOrd="1" destOrd="0" presId="urn:microsoft.com/office/officeart/2005/8/layout/hierarchy2"/>
    <dgm:cxn modelId="{C081668E-1604-47C1-9123-8D659D02B3E1}" type="presParOf" srcId="{CF057491-3CDA-430B-B570-AF6723130A9B}" destId="{206ABECF-B18E-45E3-8750-07061C9B92F4}" srcOrd="0" destOrd="0" presId="urn:microsoft.com/office/officeart/2005/8/layout/hierarchy2"/>
    <dgm:cxn modelId="{C2CF96B1-C4D4-40F8-8A75-A907B10633DE}" type="presParOf" srcId="{CF057491-3CDA-430B-B570-AF6723130A9B}" destId="{CFA5907B-2016-4EB5-91CC-C2822EC50C23}" srcOrd="1" destOrd="0" presId="urn:microsoft.com/office/officeart/2005/8/layout/hierarchy2"/>
    <dgm:cxn modelId="{E97AD53F-0719-4C9E-90E5-B959D6591446}" type="presParOf" srcId="{CFA5907B-2016-4EB5-91CC-C2822EC50C23}" destId="{AAE3E76D-09A4-464D-ABBC-8C3F22280363}" srcOrd="0" destOrd="0" presId="urn:microsoft.com/office/officeart/2005/8/layout/hierarchy2"/>
    <dgm:cxn modelId="{CDBAD205-C054-4831-9747-55DA798384B5}" type="presParOf" srcId="{AAE3E76D-09A4-464D-ABBC-8C3F22280363}" destId="{FE3D44CE-4B7C-4522-B1A0-D7EBB2E619F7}" srcOrd="0" destOrd="0" presId="urn:microsoft.com/office/officeart/2005/8/layout/hierarchy2"/>
    <dgm:cxn modelId="{93EEF832-FA0A-4007-9D52-A806198A3FDD}" type="presParOf" srcId="{CFA5907B-2016-4EB5-91CC-C2822EC50C23}" destId="{4E93D178-645A-4262-8E08-BAA713F23ACB}" srcOrd="1" destOrd="0" presId="urn:microsoft.com/office/officeart/2005/8/layout/hierarchy2"/>
    <dgm:cxn modelId="{DFB0DE59-234E-4B65-A43E-3828314126D1}" type="presParOf" srcId="{4E93D178-645A-4262-8E08-BAA713F23ACB}" destId="{54D6D984-94E0-4A27-AB77-A7758B1EB15B}" srcOrd="0" destOrd="0" presId="urn:microsoft.com/office/officeart/2005/8/layout/hierarchy2"/>
    <dgm:cxn modelId="{2DA8B997-B742-433A-A369-707D80B7D485}" type="presParOf" srcId="{4E93D178-645A-4262-8E08-BAA713F23ACB}" destId="{617104DA-04B8-4FEF-A952-FC2A6E0F4802}" srcOrd="1" destOrd="0" presId="urn:microsoft.com/office/officeart/2005/8/layout/hierarchy2"/>
    <dgm:cxn modelId="{9B990767-1067-40EC-A359-D449C8D70D63}" type="presParOf" srcId="{CFA5907B-2016-4EB5-91CC-C2822EC50C23}" destId="{52B80802-E55E-4EF5-B0A0-CA4EF7E9B52A}" srcOrd="2" destOrd="0" presId="urn:microsoft.com/office/officeart/2005/8/layout/hierarchy2"/>
    <dgm:cxn modelId="{5EDDEEBC-DF4C-4548-87C5-4F3320B0190E}" type="presParOf" srcId="{52B80802-E55E-4EF5-B0A0-CA4EF7E9B52A}" destId="{B8377CB2-0B5E-4FB9-9137-A9295AF61C91}" srcOrd="0" destOrd="0" presId="urn:microsoft.com/office/officeart/2005/8/layout/hierarchy2"/>
    <dgm:cxn modelId="{FBA54E86-A8C8-4785-99C9-5A433A2002FC}" type="presParOf" srcId="{CFA5907B-2016-4EB5-91CC-C2822EC50C23}" destId="{B2A75DD6-4261-4A6E-99C6-CD2B64701D7B}" srcOrd="3" destOrd="0" presId="urn:microsoft.com/office/officeart/2005/8/layout/hierarchy2"/>
    <dgm:cxn modelId="{A3C27862-CBCF-4F69-817D-7F59B3DABF9D}" type="presParOf" srcId="{B2A75DD6-4261-4A6E-99C6-CD2B64701D7B}" destId="{C66A8C0C-8E57-4597-A831-C17469A60516}" srcOrd="0" destOrd="0" presId="urn:microsoft.com/office/officeart/2005/8/layout/hierarchy2"/>
    <dgm:cxn modelId="{DDA888AD-B87B-43EF-B347-981A3334EE75}" type="presParOf" srcId="{B2A75DD6-4261-4A6E-99C6-CD2B64701D7B}" destId="{B171A52E-EA05-42F4-88C3-4A03D6BBDDA6}" srcOrd="1" destOrd="0" presId="urn:microsoft.com/office/officeart/2005/8/layout/hierarchy2"/>
    <dgm:cxn modelId="{24712CCE-6F52-41E2-AF26-9174935F274E}" type="presParOf" srcId="{CFA5907B-2016-4EB5-91CC-C2822EC50C23}" destId="{E94C2605-6934-4F45-852C-910F0836F89A}" srcOrd="4" destOrd="0" presId="urn:microsoft.com/office/officeart/2005/8/layout/hierarchy2"/>
    <dgm:cxn modelId="{D4BF83F0-718E-4499-8BAF-DCBBA3834BC4}" type="presParOf" srcId="{E94C2605-6934-4F45-852C-910F0836F89A}" destId="{838C490B-7AB2-4DA8-A56C-CFC04DD40958}" srcOrd="0" destOrd="0" presId="urn:microsoft.com/office/officeart/2005/8/layout/hierarchy2"/>
    <dgm:cxn modelId="{8B20C602-A8B5-4297-8D63-2E5183925043}" type="presParOf" srcId="{CFA5907B-2016-4EB5-91CC-C2822EC50C23}" destId="{AD8578DB-0398-4CAA-AAFA-2ABCE398A7FC}" srcOrd="5" destOrd="0" presId="urn:microsoft.com/office/officeart/2005/8/layout/hierarchy2"/>
    <dgm:cxn modelId="{31B39B1F-D5B8-420A-BD30-8D7BC4F1AD90}" type="presParOf" srcId="{AD8578DB-0398-4CAA-AAFA-2ABCE398A7FC}" destId="{DBDA29D8-F1FF-4F6D-AC2D-ACFB25F36E48}" srcOrd="0" destOrd="0" presId="urn:microsoft.com/office/officeart/2005/8/layout/hierarchy2"/>
    <dgm:cxn modelId="{152AB589-535E-4A66-9A38-E331793DA61B}" type="presParOf" srcId="{AD8578DB-0398-4CAA-AAFA-2ABCE398A7FC}" destId="{A8E2B366-5259-4A00-AD8D-65AA17FB1B0E}" srcOrd="1" destOrd="0" presId="urn:microsoft.com/office/officeart/2005/8/layout/hierarchy2"/>
    <dgm:cxn modelId="{6B3E55C9-869E-4FA0-90C5-DE5A240C2C3C}" type="presParOf" srcId="{CFA5907B-2016-4EB5-91CC-C2822EC50C23}" destId="{5AEE27B9-E7D4-44DA-AD62-A728C79BEF0D}" srcOrd="6" destOrd="0" presId="urn:microsoft.com/office/officeart/2005/8/layout/hierarchy2"/>
    <dgm:cxn modelId="{C84DB670-0579-4B0B-AB6B-9583FCBDCD34}" type="presParOf" srcId="{5AEE27B9-E7D4-44DA-AD62-A728C79BEF0D}" destId="{48D95C0C-9C23-4F4E-93B5-E09B358F9D03}" srcOrd="0" destOrd="0" presId="urn:microsoft.com/office/officeart/2005/8/layout/hierarchy2"/>
    <dgm:cxn modelId="{7869F3A1-8C9B-4F44-8DA3-E2DE7B123487}" type="presParOf" srcId="{CFA5907B-2016-4EB5-91CC-C2822EC50C23}" destId="{78E2BD61-B281-4B89-9AEE-17625E7CF5AC}" srcOrd="7" destOrd="0" presId="urn:microsoft.com/office/officeart/2005/8/layout/hierarchy2"/>
    <dgm:cxn modelId="{F9962B78-BF42-430D-9388-783F71C2C817}" type="presParOf" srcId="{78E2BD61-B281-4B89-9AEE-17625E7CF5AC}" destId="{5AAB0AE9-4D43-442F-882D-09EDE4023E1D}" srcOrd="0" destOrd="0" presId="urn:microsoft.com/office/officeart/2005/8/layout/hierarchy2"/>
    <dgm:cxn modelId="{0F4F5EC8-81E7-4446-8CA4-6AD4A6155CE9}" type="presParOf" srcId="{78E2BD61-B281-4B89-9AEE-17625E7CF5AC}" destId="{F4E6CBCB-62F0-4470-92B4-0DB349DEC564}" srcOrd="1" destOrd="0" presId="urn:microsoft.com/office/officeart/2005/8/layout/hierarchy2"/>
    <dgm:cxn modelId="{DFF21CAF-D9BA-403E-B553-20902586ED46}" type="presParOf" srcId="{CFA5907B-2016-4EB5-91CC-C2822EC50C23}" destId="{0101F764-648F-43EF-B2E8-EAA23C287F33}" srcOrd="8" destOrd="0" presId="urn:microsoft.com/office/officeart/2005/8/layout/hierarchy2"/>
    <dgm:cxn modelId="{803A63F9-1D81-4D77-8485-5447827E8A28}" type="presParOf" srcId="{0101F764-648F-43EF-B2E8-EAA23C287F33}" destId="{52E45213-6A7D-40B1-BF48-3090E3382220}" srcOrd="0" destOrd="0" presId="urn:microsoft.com/office/officeart/2005/8/layout/hierarchy2"/>
    <dgm:cxn modelId="{FBA1F673-4B51-4DDF-82EE-A6BC9C5E5580}" type="presParOf" srcId="{CFA5907B-2016-4EB5-91CC-C2822EC50C23}" destId="{4CA31921-9A8F-4A36-82F9-40E9D29A3ECB}" srcOrd="9" destOrd="0" presId="urn:microsoft.com/office/officeart/2005/8/layout/hierarchy2"/>
    <dgm:cxn modelId="{18E82B28-6532-4BB9-BBEF-7A79EBC38FF0}" type="presParOf" srcId="{4CA31921-9A8F-4A36-82F9-40E9D29A3ECB}" destId="{AEAD38D9-C42E-4FEF-A9A1-E99B748F175B}" srcOrd="0" destOrd="0" presId="urn:microsoft.com/office/officeart/2005/8/layout/hierarchy2"/>
    <dgm:cxn modelId="{18C45C90-36F8-4DEB-9E9F-80B72EA8001C}" type="presParOf" srcId="{4CA31921-9A8F-4A36-82F9-40E9D29A3ECB}" destId="{50373B5C-4A5F-418A-B0A0-B161B8B611A2}" srcOrd="1" destOrd="0" presId="urn:microsoft.com/office/officeart/2005/8/layout/hierarchy2"/>
    <dgm:cxn modelId="{5D1D9705-4CDA-4D9C-909B-E238A8461D6E}" type="presParOf" srcId="{6A6469E7-5401-440E-BD79-5F229EA85C7B}" destId="{34374750-DB6D-42C7-A8E7-52B1B9F6290B}" srcOrd="2" destOrd="0" presId="urn:microsoft.com/office/officeart/2005/8/layout/hierarchy2"/>
    <dgm:cxn modelId="{0A540E34-20BB-4FBA-B2A9-61BFF62EA1C6}" type="presParOf" srcId="{34374750-DB6D-42C7-A8E7-52B1B9F6290B}" destId="{8550B703-2AA5-4C44-8325-E0E00252EC0D}" srcOrd="0" destOrd="0" presId="urn:microsoft.com/office/officeart/2005/8/layout/hierarchy2"/>
    <dgm:cxn modelId="{0FBE25F7-0FC9-4C83-B8B4-D0BE43E96600}" type="presParOf" srcId="{6A6469E7-5401-440E-BD79-5F229EA85C7B}" destId="{39B5124B-DB1E-420F-99B8-1831408F4A6B}" srcOrd="3" destOrd="0" presId="urn:microsoft.com/office/officeart/2005/8/layout/hierarchy2"/>
    <dgm:cxn modelId="{03D4387F-A351-4270-AA01-F30517D76613}" type="presParOf" srcId="{39B5124B-DB1E-420F-99B8-1831408F4A6B}" destId="{EDE6E5E2-0D86-416F-AAA5-7821C391B9CD}" srcOrd="0" destOrd="0" presId="urn:microsoft.com/office/officeart/2005/8/layout/hierarchy2"/>
    <dgm:cxn modelId="{D448DA0E-18D8-487B-95BD-1E473B140070}" type="presParOf" srcId="{39B5124B-DB1E-420F-99B8-1831408F4A6B}" destId="{7B2B7B96-7323-4DB9-8F99-29F672BCDFED}" srcOrd="1" destOrd="0" presId="urn:microsoft.com/office/officeart/2005/8/layout/hierarchy2"/>
    <dgm:cxn modelId="{81F1CE67-E0CC-4412-8AF3-356A5874EDDF}" type="presParOf" srcId="{6A6469E7-5401-440E-BD79-5F229EA85C7B}" destId="{7413C36D-7D11-4F4B-A6DA-D0D38FC77EE2}" srcOrd="4" destOrd="0" presId="urn:microsoft.com/office/officeart/2005/8/layout/hierarchy2"/>
    <dgm:cxn modelId="{72C6DE40-F911-4081-A8CF-1E15C6045D6F}" type="presParOf" srcId="{7413C36D-7D11-4F4B-A6DA-D0D38FC77EE2}" destId="{F203F583-D781-441D-A63D-4013AF2333D5}" srcOrd="0" destOrd="0" presId="urn:microsoft.com/office/officeart/2005/8/layout/hierarchy2"/>
    <dgm:cxn modelId="{350C8551-96FF-48CB-89A3-CAC71109F3BB}" type="presParOf" srcId="{6A6469E7-5401-440E-BD79-5F229EA85C7B}" destId="{4137CF9E-9183-471E-9FEC-2C29C1963523}" srcOrd="5" destOrd="0" presId="urn:microsoft.com/office/officeart/2005/8/layout/hierarchy2"/>
    <dgm:cxn modelId="{377C2933-F9B6-4E91-B864-F3FA10A31C8E}" type="presParOf" srcId="{4137CF9E-9183-471E-9FEC-2C29C1963523}" destId="{602A1D10-D374-4034-939D-1F7699782A97}" srcOrd="0" destOrd="0" presId="urn:microsoft.com/office/officeart/2005/8/layout/hierarchy2"/>
    <dgm:cxn modelId="{6B35BFBD-8088-4F9D-A5B0-5E7295E56C25}" type="presParOf" srcId="{4137CF9E-9183-471E-9FEC-2C29C1963523}" destId="{67361FA3-09C7-474C-B595-CFB9F1159915}" srcOrd="1" destOrd="0" presId="urn:microsoft.com/office/officeart/2005/8/layout/hierarchy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3F76626-8A09-4329-96DF-FA1CDD8BF5AD}"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n-US"/>
        </a:p>
      </dgm:t>
    </dgm:pt>
    <dgm:pt modelId="{01A9CD9B-0360-4F30-B70F-802461263A78}">
      <dgm:prSet phldrT="[Text]"/>
      <dgm:spPr/>
      <dgm:t>
        <a:bodyPr/>
        <a:lstStyle/>
        <a:p>
          <a:r>
            <a:rPr lang="en-US" dirty="0" smtClean="0"/>
            <a:t>2. Calculate the quantity of medicaments</a:t>
          </a:r>
          <a:endParaRPr lang="en-US" dirty="0"/>
        </a:p>
      </dgm:t>
    </dgm:pt>
    <dgm:pt modelId="{91B2B13B-72A7-492E-A900-936C29E34F65}" type="parTrans" cxnId="{A29E70F9-C5B2-46D3-83B5-F545E57641CF}">
      <dgm:prSet/>
      <dgm:spPr/>
      <dgm:t>
        <a:bodyPr/>
        <a:lstStyle/>
        <a:p>
          <a:endParaRPr lang="en-US"/>
        </a:p>
      </dgm:t>
    </dgm:pt>
    <dgm:pt modelId="{224338D3-6A66-4D0F-BB7A-4EF093ACC7FA}" type="sibTrans" cxnId="{A29E70F9-C5B2-46D3-83B5-F545E57641CF}">
      <dgm:prSet/>
      <dgm:spPr/>
      <dgm:t>
        <a:bodyPr/>
        <a:lstStyle/>
        <a:p>
          <a:endParaRPr lang="en-US"/>
        </a:p>
      </dgm:t>
    </dgm:pt>
    <dgm:pt modelId="{18EEE08F-D57B-4B47-8FB0-9DF786A6EEA3}">
      <dgm:prSet phldrT="[Text]"/>
      <dgm:spPr/>
      <dgm:t>
        <a:bodyPr/>
        <a:lstStyle/>
        <a:p>
          <a:r>
            <a:rPr lang="en-US" dirty="0" smtClean="0"/>
            <a:t>3. Excess quantity is weighed – unavoidable wastage</a:t>
          </a:r>
          <a:endParaRPr lang="en-US" dirty="0"/>
        </a:p>
      </dgm:t>
    </dgm:pt>
    <dgm:pt modelId="{1EE4AC3C-0158-4E2A-9DF4-DACBC9A4938F}" type="parTrans" cxnId="{DDD26924-05C1-4011-BBCC-4CD3BDE0A20D}">
      <dgm:prSet/>
      <dgm:spPr/>
      <dgm:t>
        <a:bodyPr/>
        <a:lstStyle/>
        <a:p>
          <a:endParaRPr lang="en-US"/>
        </a:p>
      </dgm:t>
    </dgm:pt>
    <dgm:pt modelId="{4BE3A935-240D-45B8-8506-16632AE38CA3}" type="sibTrans" cxnId="{DDD26924-05C1-4011-BBCC-4CD3BDE0A20D}">
      <dgm:prSet/>
      <dgm:spPr/>
      <dgm:t>
        <a:bodyPr/>
        <a:lstStyle/>
        <a:p>
          <a:endParaRPr lang="en-US"/>
        </a:p>
      </dgm:t>
    </dgm:pt>
    <dgm:pt modelId="{E89AD551-4BC3-456F-86C6-A5EA3A319B51}">
      <dgm:prSet phldrT="[Text]"/>
      <dgm:spPr/>
      <dgm:t>
        <a:bodyPr/>
        <a:lstStyle/>
        <a:p>
          <a:r>
            <a:rPr lang="en-US" dirty="0" smtClean="0"/>
            <a:t>Major loss due to sticking of the material to the sides of the dish</a:t>
          </a:r>
          <a:endParaRPr lang="en-US" dirty="0"/>
        </a:p>
      </dgm:t>
    </dgm:pt>
    <dgm:pt modelId="{76773786-6EBA-4C31-9443-65416AAD341A}" type="parTrans" cxnId="{4DFE87A1-F6C3-4B8D-B325-9B13C2A3C395}">
      <dgm:prSet/>
      <dgm:spPr/>
      <dgm:t>
        <a:bodyPr/>
        <a:lstStyle/>
        <a:p>
          <a:endParaRPr lang="en-US"/>
        </a:p>
      </dgm:t>
    </dgm:pt>
    <dgm:pt modelId="{E01F55E3-413F-4F28-ADBA-37590555335F}" type="sibTrans" cxnId="{4DFE87A1-F6C3-4B8D-B325-9B13C2A3C395}">
      <dgm:prSet/>
      <dgm:spPr/>
      <dgm:t>
        <a:bodyPr/>
        <a:lstStyle/>
        <a:p>
          <a:endParaRPr lang="en-US"/>
        </a:p>
      </dgm:t>
    </dgm:pt>
    <dgm:pt modelId="{EA1B4153-B29B-43B8-8EA1-E71E4AA0A14A}">
      <dgm:prSet phldrT="[Text]"/>
      <dgm:spPr/>
      <dgm:t>
        <a:bodyPr/>
        <a:lstStyle/>
        <a:p>
          <a:r>
            <a:rPr lang="en-US" dirty="0" smtClean="0"/>
            <a:t>1. Check the displacement values of medicaments</a:t>
          </a:r>
          <a:endParaRPr lang="en-US" dirty="0"/>
        </a:p>
      </dgm:t>
    </dgm:pt>
    <dgm:pt modelId="{C83F0333-6F98-4416-8F49-E42DA155AE4F}" type="parTrans" cxnId="{72675954-2739-4AD7-BD76-DB207C0DEE02}">
      <dgm:prSet/>
      <dgm:spPr/>
      <dgm:t>
        <a:bodyPr/>
        <a:lstStyle/>
        <a:p>
          <a:endParaRPr lang="en-US"/>
        </a:p>
      </dgm:t>
    </dgm:pt>
    <dgm:pt modelId="{F2259353-77C6-426C-A0D8-CA1C55D4FBBA}" type="sibTrans" cxnId="{72675954-2739-4AD7-BD76-DB207C0DEE02}">
      <dgm:prSet/>
      <dgm:spPr/>
      <dgm:t>
        <a:bodyPr/>
        <a:lstStyle/>
        <a:p>
          <a:endParaRPr lang="en-US"/>
        </a:p>
      </dgm:t>
    </dgm:pt>
    <dgm:pt modelId="{A4A2443F-4A4D-43DF-B095-520118EDA130}">
      <dgm:prSet phldrT="[Text]"/>
      <dgm:spPr/>
      <dgm:t>
        <a:bodyPr/>
        <a:lstStyle/>
        <a:p>
          <a:r>
            <a:rPr lang="en-US" dirty="0" smtClean="0"/>
            <a:t>So the smallest dish should be selected.</a:t>
          </a:r>
          <a:endParaRPr lang="en-US" dirty="0"/>
        </a:p>
      </dgm:t>
    </dgm:pt>
    <dgm:pt modelId="{D9B86A4F-4DF4-40F1-85F6-3891F931A664}" type="parTrans" cxnId="{1EA0BCAB-A697-4301-A1F9-E848CA25FB1B}">
      <dgm:prSet/>
      <dgm:spPr/>
      <dgm:t>
        <a:bodyPr/>
        <a:lstStyle/>
        <a:p>
          <a:endParaRPr lang="en-US"/>
        </a:p>
      </dgm:t>
    </dgm:pt>
    <dgm:pt modelId="{795F3CEA-CF6F-4F74-B8C8-A5B6C1716025}" type="sibTrans" cxnId="{1EA0BCAB-A697-4301-A1F9-E848CA25FB1B}">
      <dgm:prSet/>
      <dgm:spPr/>
      <dgm:t>
        <a:bodyPr/>
        <a:lstStyle/>
        <a:p>
          <a:endParaRPr lang="en-US"/>
        </a:p>
      </dgm:t>
    </dgm:pt>
    <dgm:pt modelId="{3E813527-D923-4137-8EEF-0C588DBB711B}" type="pres">
      <dgm:prSet presAssocID="{53F76626-8A09-4329-96DF-FA1CDD8BF5AD}" presName="outerComposite" presStyleCnt="0">
        <dgm:presLayoutVars>
          <dgm:chMax val="5"/>
          <dgm:dir/>
          <dgm:resizeHandles val="exact"/>
        </dgm:presLayoutVars>
      </dgm:prSet>
      <dgm:spPr/>
      <dgm:t>
        <a:bodyPr/>
        <a:lstStyle/>
        <a:p>
          <a:endParaRPr lang="en-US"/>
        </a:p>
      </dgm:t>
    </dgm:pt>
    <dgm:pt modelId="{9153ADFE-ED32-4D2B-9913-5BF95E07B6DB}" type="pres">
      <dgm:prSet presAssocID="{53F76626-8A09-4329-96DF-FA1CDD8BF5AD}" presName="dummyMaxCanvas" presStyleCnt="0">
        <dgm:presLayoutVars/>
      </dgm:prSet>
      <dgm:spPr/>
      <dgm:t>
        <a:bodyPr/>
        <a:lstStyle/>
        <a:p>
          <a:endParaRPr lang="en-IN"/>
        </a:p>
      </dgm:t>
    </dgm:pt>
    <dgm:pt modelId="{A20E52CE-09A6-462F-909C-1C8C73B404CD}" type="pres">
      <dgm:prSet presAssocID="{53F76626-8A09-4329-96DF-FA1CDD8BF5AD}" presName="FiveNodes_1" presStyleLbl="node1" presStyleIdx="0" presStyleCnt="5">
        <dgm:presLayoutVars>
          <dgm:bulletEnabled val="1"/>
        </dgm:presLayoutVars>
      </dgm:prSet>
      <dgm:spPr/>
      <dgm:t>
        <a:bodyPr/>
        <a:lstStyle/>
        <a:p>
          <a:endParaRPr lang="en-US"/>
        </a:p>
      </dgm:t>
    </dgm:pt>
    <dgm:pt modelId="{0AAA01C5-AB7D-4CB9-AA90-58532F97DDAA}" type="pres">
      <dgm:prSet presAssocID="{53F76626-8A09-4329-96DF-FA1CDD8BF5AD}" presName="FiveNodes_2" presStyleLbl="node1" presStyleIdx="1" presStyleCnt="5">
        <dgm:presLayoutVars>
          <dgm:bulletEnabled val="1"/>
        </dgm:presLayoutVars>
      </dgm:prSet>
      <dgm:spPr/>
      <dgm:t>
        <a:bodyPr/>
        <a:lstStyle/>
        <a:p>
          <a:endParaRPr lang="en-US"/>
        </a:p>
      </dgm:t>
    </dgm:pt>
    <dgm:pt modelId="{6E892BEB-7E2A-4197-8DBB-95428E8BC5A6}" type="pres">
      <dgm:prSet presAssocID="{53F76626-8A09-4329-96DF-FA1CDD8BF5AD}" presName="FiveNodes_3" presStyleLbl="node1" presStyleIdx="2" presStyleCnt="5">
        <dgm:presLayoutVars>
          <dgm:bulletEnabled val="1"/>
        </dgm:presLayoutVars>
      </dgm:prSet>
      <dgm:spPr/>
      <dgm:t>
        <a:bodyPr/>
        <a:lstStyle/>
        <a:p>
          <a:endParaRPr lang="en-US"/>
        </a:p>
      </dgm:t>
    </dgm:pt>
    <dgm:pt modelId="{BA73489C-2A50-4644-9BDA-36F197C08DBC}" type="pres">
      <dgm:prSet presAssocID="{53F76626-8A09-4329-96DF-FA1CDD8BF5AD}" presName="FiveNodes_4" presStyleLbl="node1" presStyleIdx="3" presStyleCnt="5">
        <dgm:presLayoutVars>
          <dgm:bulletEnabled val="1"/>
        </dgm:presLayoutVars>
      </dgm:prSet>
      <dgm:spPr/>
      <dgm:t>
        <a:bodyPr/>
        <a:lstStyle/>
        <a:p>
          <a:endParaRPr lang="en-US"/>
        </a:p>
      </dgm:t>
    </dgm:pt>
    <dgm:pt modelId="{3E0BBBDF-C925-4952-B5B2-7C63349D9E36}" type="pres">
      <dgm:prSet presAssocID="{53F76626-8A09-4329-96DF-FA1CDD8BF5AD}" presName="FiveNodes_5" presStyleLbl="node1" presStyleIdx="4" presStyleCnt="5">
        <dgm:presLayoutVars>
          <dgm:bulletEnabled val="1"/>
        </dgm:presLayoutVars>
      </dgm:prSet>
      <dgm:spPr/>
      <dgm:t>
        <a:bodyPr/>
        <a:lstStyle/>
        <a:p>
          <a:endParaRPr lang="en-US"/>
        </a:p>
      </dgm:t>
    </dgm:pt>
    <dgm:pt modelId="{4E72C46C-A280-4BFB-BF13-E76EA4083B91}" type="pres">
      <dgm:prSet presAssocID="{53F76626-8A09-4329-96DF-FA1CDD8BF5AD}" presName="FiveConn_1-2" presStyleLbl="fgAccFollowNode1" presStyleIdx="0" presStyleCnt="4">
        <dgm:presLayoutVars>
          <dgm:bulletEnabled val="1"/>
        </dgm:presLayoutVars>
      </dgm:prSet>
      <dgm:spPr/>
      <dgm:t>
        <a:bodyPr/>
        <a:lstStyle/>
        <a:p>
          <a:endParaRPr lang="en-US"/>
        </a:p>
      </dgm:t>
    </dgm:pt>
    <dgm:pt modelId="{D36B7F27-2357-4D51-938C-2B3E8F833D13}" type="pres">
      <dgm:prSet presAssocID="{53F76626-8A09-4329-96DF-FA1CDD8BF5AD}" presName="FiveConn_2-3" presStyleLbl="fgAccFollowNode1" presStyleIdx="1" presStyleCnt="4">
        <dgm:presLayoutVars>
          <dgm:bulletEnabled val="1"/>
        </dgm:presLayoutVars>
      </dgm:prSet>
      <dgm:spPr/>
      <dgm:t>
        <a:bodyPr/>
        <a:lstStyle/>
        <a:p>
          <a:endParaRPr lang="en-US"/>
        </a:p>
      </dgm:t>
    </dgm:pt>
    <dgm:pt modelId="{5E244D45-83CD-4A8E-90E1-3F0A5602F4EC}" type="pres">
      <dgm:prSet presAssocID="{53F76626-8A09-4329-96DF-FA1CDD8BF5AD}" presName="FiveConn_3-4" presStyleLbl="fgAccFollowNode1" presStyleIdx="2" presStyleCnt="4">
        <dgm:presLayoutVars>
          <dgm:bulletEnabled val="1"/>
        </dgm:presLayoutVars>
      </dgm:prSet>
      <dgm:spPr/>
      <dgm:t>
        <a:bodyPr/>
        <a:lstStyle/>
        <a:p>
          <a:endParaRPr lang="en-US"/>
        </a:p>
      </dgm:t>
    </dgm:pt>
    <dgm:pt modelId="{24DDB95B-BB2B-462C-91E1-365F64291426}" type="pres">
      <dgm:prSet presAssocID="{53F76626-8A09-4329-96DF-FA1CDD8BF5AD}" presName="FiveConn_4-5" presStyleLbl="fgAccFollowNode1" presStyleIdx="3" presStyleCnt="4">
        <dgm:presLayoutVars>
          <dgm:bulletEnabled val="1"/>
        </dgm:presLayoutVars>
      </dgm:prSet>
      <dgm:spPr/>
      <dgm:t>
        <a:bodyPr/>
        <a:lstStyle/>
        <a:p>
          <a:endParaRPr lang="en-US"/>
        </a:p>
      </dgm:t>
    </dgm:pt>
    <dgm:pt modelId="{2B73364A-4C20-4CA4-A931-35ECA66F83AE}" type="pres">
      <dgm:prSet presAssocID="{53F76626-8A09-4329-96DF-FA1CDD8BF5AD}" presName="FiveNodes_1_text" presStyleLbl="node1" presStyleIdx="4" presStyleCnt="5">
        <dgm:presLayoutVars>
          <dgm:bulletEnabled val="1"/>
        </dgm:presLayoutVars>
      </dgm:prSet>
      <dgm:spPr/>
      <dgm:t>
        <a:bodyPr/>
        <a:lstStyle/>
        <a:p>
          <a:endParaRPr lang="en-US"/>
        </a:p>
      </dgm:t>
    </dgm:pt>
    <dgm:pt modelId="{BFC11C44-CD52-4F52-8699-977B7ECC78C8}" type="pres">
      <dgm:prSet presAssocID="{53F76626-8A09-4329-96DF-FA1CDD8BF5AD}" presName="FiveNodes_2_text" presStyleLbl="node1" presStyleIdx="4" presStyleCnt="5">
        <dgm:presLayoutVars>
          <dgm:bulletEnabled val="1"/>
        </dgm:presLayoutVars>
      </dgm:prSet>
      <dgm:spPr/>
      <dgm:t>
        <a:bodyPr/>
        <a:lstStyle/>
        <a:p>
          <a:endParaRPr lang="en-US"/>
        </a:p>
      </dgm:t>
    </dgm:pt>
    <dgm:pt modelId="{7363803F-0F20-47C2-A0C5-BE5DCAC6FFD1}" type="pres">
      <dgm:prSet presAssocID="{53F76626-8A09-4329-96DF-FA1CDD8BF5AD}" presName="FiveNodes_3_text" presStyleLbl="node1" presStyleIdx="4" presStyleCnt="5">
        <dgm:presLayoutVars>
          <dgm:bulletEnabled val="1"/>
        </dgm:presLayoutVars>
      </dgm:prSet>
      <dgm:spPr/>
      <dgm:t>
        <a:bodyPr/>
        <a:lstStyle/>
        <a:p>
          <a:endParaRPr lang="en-US"/>
        </a:p>
      </dgm:t>
    </dgm:pt>
    <dgm:pt modelId="{68BC0E65-48D6-43FE-96BD-8B1EC04D03CF}" type="pres">
      <dgm:prSet presAssocID="{53F76626-8A09-4329-96DF-FA1CDD8BF5AD}" presName="FiveNodes_4_text" presStyleLbl="node1" presStyleIdx="4" presStyleCnt="5">
        <dgm:presLayoutVars>
          <dgm:bulletEnabled val="1"/>
        </dgm:presLayoutVars>
      </dgm:prSet>
      <dgm:spPr/>
      <dgm:t>
        <a:bodyPr/>
        <a:lstStyle/>
        <a:p>
          <a:endParaRPr lang="en-US"/>
        </a:p>
      </dgm:t>
    </dgm:pt>
    <dgm:pt modelId="{8CF883F5-DC23-407A-AE95-463CC3CD698F}" type="pres">
      <dgm:prSet presAssocID="{53F76626-8A09-4329-96DF-FA1CDD8BF5AD}" presName="FiveNodes_5_text" presStyleLbl="node1" presStyleIdx="4" presStyleCnt="5">
        <dgm:presLayoutVars>
          <dgm:bulletEnabled val="1"/>
        </dgm:presLayoutVars>
      </dgm:prSet>
      <dgm:spPr/>
      <dgm:t>
        <a:bodyPr/>
        <a:lstStyle/>
        <a:p>
          <a:endParaRPr lang="en-US"/>
        </a:p>
      </dgm:t>
    </dgm:pt>
  </dgm:ptLst>
  <dgm:cxnLst>
    <dgm:cxn modelId="{6EBE6504-8CC9-4400-BDDC-6F659B53035F}" type="presOf" srcId="{E01F55E3-413F-4F28-ADBA-37590555335F}" destId="{24DDB95B-BB2B-462C-91E1-365F64291426}" srcOrd="0" destOrd="0" presId="urn:microsoft.com/office/officeart/2005/8/layout/vProcess5"/>
    <dgm:cxn modelId="{DA9F27EA-09B8-40A6-8573-ED7E0BFC0CE6}" type="presOf" srcId="{EA1B4153-B29B-43B8-8EA1-E71E4AA0A14A}" destId="{A20E52CE-09A6-462F-909C-1C8C73B404CD}" srcOrd="0" destOrd="0" presId="urn:microsoft.com/office/officeart/2005/8/layout/vProcess5"/>
    <dgm:cxn modelId="{535B230B-384D-4885-A86C-1B287EA960C0}" type="presOf" srcId="{53F76626-8A09-4329-96DF-FA1CDD8BF5AD}" destId="{3E813527-D923-4137-8EEF-0C588DBB711B}" srcOrd="0" destOrd="0" presId="urn:microsoft.com/office/officeart/2005/8/layout/vProcess5"/>
    <dgm:cxn modelId="{3D2DBF01-1CF0-424A-B196-1AB0F924A99A}" type="presOf" srcId="{4BE3A935-240D-45B8-8506-16632AE38CA3}" destId="{5E244D45-83CD-4A8E-90E1-3F0A5602F4EC}" srcOrd="0" destOrd="0" presId="urn:microsoft.com/office/officeart/2005/8/layout/vProcess5"/>
    <dgm:cxn modelId="{EC26E637-E032-45D3-82D3-4B47522610C6}" type="presOf" srcId="{E89AD551-4BC3-456F-86C6-A5EA3A319B51}" destId="{68BC0E65-48D6-43FE-96BD-8B1EC04D03CF}" srcOrd="1" destOrd="0" presId="urn:microsoft.com/office/officeart/2005/8/layout/vProcess5"/>
    <dgm:cxn modelId="{0F2B0A2C-899A-4532-914B-641B0940C0A2}" type="presOf" srcId="{E89AD551-4BC3-456F-86C6-A5EA3A319B51}" destId="{BA73489C-2A50-4644-9BDA-36F197C08DBC}" srcOrd="0" destOrd="0" presId="urn:microsoft.com/office/officeart/2005/8/layout/vProcess5"/>
    <dgm:cxn modelId="{BBA51615-AFC6-4073-AD2B-DA79D2182997}" type="presOf" srcId="{224338D3-6A66-4D0F-BB7A-4EF093ACC7FA}" destId="{D36B7F27-2357-4D51-938C-2B3E8F833D13}" srcOrd="0" destOrd="0" presId="urn:microsoft.com/office/officeart/2005/8/layout/vProcess5"/>
    <dgm:cxn modelId="{F109C1D6-637A-4104-8419-473457BF440A}" type="presOf" srcId="{01A9CD9B-0360-4F30-B70F-802461263A78}" destId="{BFC11C44-CD52-4F52-8699-977B7ECC78C8}" srcOrd="1" destOrd="0" presId="urn:microsoft.com/office/officeart/2005/8/layout/vProcess5"/>
    <dgm:cxn modelId="{DF79C410-0DD8-45BE-A08F-C19E68EE19F8}" type="presOf" srcId="{EA1B4153-B29B-43B8-8EA1-E71E4AA0A14A}" destId="{2B73364A-4C20-4CA4-A931-35ECA66F83AE}" srcOrd="1" destOrd="0" presId="urn:microsoft.com/office/officeart/2005/8/layout/vProcess5"/>
    <dgm:cxn modelId="{4DFE87A1-F6C3-4B8D-B325-9B13C2A3C395}" srcId="{53F76626-8A09-4329-96DF-FA1CDD8BF5AD}" destId="{E89AD551-4BC3-456F-86C6-A5EA3A319B51}" srcOrd="3" destOrd="0" parTransId="{76773786-6EBA-4C31-9443-65416AAD341A}" sibTransId="{E01F55E3-413F-4F28-ADBA-37590555335F}"/>
    <dgm:cxn modelId="{72675954-2739-4AD7-BD76-DB207C0DEE02}" srcId="{53F76626-8A09-4329-96DF-FA1CDD8BF5AD}" destId="{EA1B4153-B29B-43B8-8EA1-E71E4AA0A14A}" srcOrd="0" destOrd="0" parTransId="{C83F0333-6F98-4416-8F49-E42DA155AE4F}" sibTransId="{F2259353-77C6-426C-A0D8-CA1C55D4FBBA}"/>
    <dgm:cxn modelId="{33D2FB3B-A55E-4C9C-83F8-360A4CEA4DA1}" type="presOf" srcId="{F2259353-77C6-426C-A0D8-CA1C55D4FBBA}" destId="{4E72C46C-A280-4BFB-BF13-E76EA4083B91}" srcOrd="0" destOrd="0" presId="urn:microsoft.com/office/officeart/2005/8/layout/vProcess5"/>
    <dgm:cxn modelId="{7C4265ED-5C6C-4DE4-AC58-CFB0B59BDA31}" type="presOf" srcId="{A4A2443F-4A4D-43DF-B095-520118EDA130}" destId="{3E0BBBDF-C925-4952-B5B2-7C63349D9E36}" srcOrd="0" destOrd="0" presId="urn:microsoft.com/office/officeart/2005/8/layout/vProcess5"/>
    <dgm:cxn modelId="{B9F56EFF-E8F7-4910-8BA7-DC73B1435680}" type="presOf" srcId="{01A9CD9B-0360-4F30-B70F-802461263A78}" destId="{0AAA01C5-AB7D-4CB9-AA90-58532F97DDAA}" srcOrd="0" destOrd="0" presId="urn:microsoft.com/office/officeart/2005/8/layout/vProcess5"/>
    <dgm:cxn modelId="{3B1A2683-7740-4523-81B9-BB232C7C2A96}" type="presOf" srcId="{A4A2443F-4A4D-43DF-B095-520118EDA130}" destId="{8CF883F5-DC23-407A-AE95-463CC3CD698F}" srcOrd="1" destOrd="0" presId="urn:microsoft.com/office/officeart/2005/8/layout/vProcess5"/>
    <dgm:cxn modelId="{391005DE-3C3D-4CC9-AFFB-F3AE6FF80BA3}" type="presOf" srcId="{18EEE08F-D57B-4B47-8FB0-9DF786A6EEA3}" destId="{7363803F-0F20-47C2-A0C5-BE5DCAC6FFD1}" srcOrd="1" destOrd="0" presId="urn:microsoft.com/office/officeart/2005/8/layout/vProcess5"/>
    <dgm:cxn modelId="{DDD26924-05C1-4011-BBCC-4CD3BDE0A20D}" srcId="{53F76626-8A09-4329-96DF-FA1CDD8BF5AD}" destId="{18EEE08F-D57B-4B47-8FB0-9DF786A6EEA3}" srcOrd="2" destOrd="0" parTransId="{1EE4AC3C-0158-4E2A-9DF4-DACBC9A4938F}" sibTransId="{4BE3A935-240D-45B8-8506-16632AE38CA3}"/>
    <dgm:cxn modelId="{02EA635E-C095-4108-8A32-5F37B77E9DB8}" type="presOf" srcId="{18EEE08F-D57B-4B47-8FB0-9DF786A6EEA3}" destId="{6E892BEB-7E2A-4197-8DBB-95428E8BC5A6}" srcOrd="0" destOrd="0" presId="urn:microsoft.com/office/officeart/2005/8/layout/vProcess5"/>
    <dgm:cxn modelId="{A29E70F9-C5B2-46D3-83B5-F545E57641CF}" srcId="{53F76626-8A09-4329-96DF-FA1CDD8BF5AD}" destId="{01A9CD9B-0360-4F30-B70F-802461263A78}" srcOrd="1" destOrd="0" parTransId="{91B2B13B-72A7-492E-A900-936C29E34F65}" sibTransId="{224338D3-6A66-4D0F-BB7A-4EF093ACC7FA}"/>
    <dgm:cxn modelId="{1EA0BCAB-A697-4301-A1F9-E848CA25FB1B}" srcId="{53F76626-8A09-4329-96DF-FA1CDD8BF5AD}" destId="{A4A2443F-4A4D-43DF-B095-520118EDA130}" srcOrd="4" destOrd="0" parTransId="{D9B86A4F-4DF4-40F1-85F6-3891F931A664}" sibTransId="{795F3CEA-CF6F-4F74-B8C8-A5B6C1716025}"/>
    <dgm:cxn modelId="{16107961-0BA8-4722-8687-74D11528E6F3}" type="presParOf" srcId="{3E813527-D923-4137-8EEF-0C588DBB711B}" destId="{9153ADFE-ED32-4D2B-9913-5BF95E07B6DB}" srcOrd="0" destOrd="0" presId="urn:microsoft.com/office/officeart/2005/8/layout/vProcess5"/>
    <dgm:cxn modelId="{DB99C6DE-93B6-47EA-8D73-C147D7859720}" type="presParOf" srcId="{3E813527-D923-4137-8EEF-0C588DBB711B}" destId="{A20E52CE-09A6-462F-909C-1C8C73B404CD}" srcOrd="1" destOrd="0" presId="urn:microsoft.com/office/officeart/2005/8/layout/vProcess5"/>
    <dgm:cxn modelId="{E4125257-61DF-482A-A08F-2846B8CCB194}" type="presParOf" srcId="{3E813527-D923-4137-8EEF-0C588DBB711B}" destId="{0AAA01C5-AB7D-4CB9-AA90-58532F97DDAA}" srcOrd="2" destOrd="0" presId="urn:microsoft.com/office/officeart/2005/8/layout/vProcess5"/>
    <dgm:cxn modelId="{25C95505-03A9-4134-8F0E-32C0AB6ACE7C}" type="presParOf" srcId="{3E813527-D923-4137-8EEF-0C588DBB711B}" destId="{6E892BEB-7E2A-4197-8DBB-95428E8BC5A6}" srcOrd="3" destOrd="0" presId="urn:microsoft.com/office/officeart/2005/8/layout/vProcess5"/>
    <dgm:cxn modelId="{6F9B3C1D-272B-467D-821D-04EFDBDA7EB3}" type="presParOf" srcId="{3E813527-D923-4137-8EEF-0C588DBB711B}" destId="{BA73489C-2A50-4644-9BDA-36F197C08DBC}" srcOrd="4" destOrd="0" presId="urn:microsoft.com/office/officeart/2005/8/layout/vProcess5"/>
    <dgm:cxn modelId="{2906EA19-3ECC-4B26-85E2-D47203C50A8D}" type="presParOf" srcId="{3E813527-D923-4137-8EEF-0C588DBB711B}" destId="{3E0BBBDF-C925-4952-B5B2-7C63349D9E36}" srcOrd="5" destOrd="0" presId="urn:microsoft.com/office/officeart/2005/8/layout/vProcess5"/>
    <dgm:cxn modelId="{28FB2A05-D2D4-4744-A622-F44C850D8484}" type="presParOf" srcId="{3E813527-D923-4137-8EEF-0C588DBB711B}" destId="{4E72C46C-A280-4BFB-BF13-E76EA4083B91}" srcOrd="6" destOrd="0" presId="urn:microsoft.com/office/officeart/2005/8/layout/vProcess5"/>
    <dgm:cxn modelId="{DC740BF4-5E74-48EC-8E03-9EA9D44D872A}" type="presParOf" srcId="{3E813527-D923-4137-8EEF-0C588DBB711B}" destId="{D36B7F27-2357-4D51-938C-2B3E8F833D13}" srcOrd="7" destOrd="0" presId="urn:microsoft.com/office/officeart/2005/8/layout/vProcess5"/>
    <dgm:cxn modelId="{59E50FED-AF84-42AF-B7AC-017228234A55}" type="presParOf" srcId="{3E813527-D923-4137-8EEF-0C588DBB711B}" destId="{5E244D45-83CD-4A8E-90E1-3F0A5602F4EC}" srcOrd="8" destOrd="0" presId="urn:microsoft.com/office/officeart/2005/8/layout/vProcess5"/>
    <dgm:cxn modelId="{27E5FE72-5645-43F0-82C6-839182AB6F3C}" type="presParOf" srcId="{3E813527-D923-4137-8EEF-0C588DBB711B}" destId="{24DDB95B-BB2B-462C-91E1-365F64291426}" srcOrd="9" destOrd="0" presId="urn:microsoft.com/office/officeart/2005/8/layout/vProcess5"/>
    <dgm:cxn modelId="{C679A150-4CF5-4C6B-89A9-6E522874D32D}" type="presParOf" srcId="{3E813527-D923-4137-8EEF-0C588DBB711B}" destId="{2B73364A-4C20-4CA4-A931-35ECA66F83AE}" srcOrd="10" destOrd="0" presId="urn:microsoft.com/office/officeart/2005/8/layout/vProcess5"/>
    <dgm:cxn modelId="{578F8F2D-6124-4BF4-B0A7-26B0896550C8}" type="presParOf" srcId="{3E813527-D923-4137-8EEF-0C588DBB711B}" destId="{BFC11C44-CD52-4F52-8699-977B7ECC78C8}" srcOrd="11" destOrd="0" presId="urn:microsoft.com/office/officeart/2005/8/layout/vProcess5"/>
    <dgm:cxn modelId="{335E0E4C-9FA4-4988-BE36-8CB9283C84E6}" type="presParOf" srcId="{3E813527-D923-4137-8EEF-0C588DBB711B}" destId="{7363803F-0F20-47C2-A0C5-BE5DCAC6FFD1}" srcOrd="12" destOrd="0" presId="urn:microsoft.com/office/officeart/2005/8/layout/vProcess5"/>
    <dgm:cxn modelId="{CE20D604-9765-40E9-AB44-A2D92FB16A00}" type="presParOf" srcId="{3E813527-D923-4137-8EEF-0C588DBB711B}" destId="{68BC0E65-48D6-43FE-96BD-8B1EC04D03CF}" srcOrd="13" destOrd="0" presId="urn:microsoft.com/office/officeart/2005/8/layout/vProcess5"/>
    <dgm:cxn modelId="{06F005F7-3722-4AD3-B707-F72D7AE7A37D}" type="presParOf" srcId="{3E813527-D923-4137-8EEF-0C588DBB711B}" destId="{8CF883F5-DC23-407A-AE95-463CC3CD698F}" srcOrd="14"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8549746-13D7-4C69-84B9-4324CB593CAC}"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n-US"/>
        </a:p>
      </dgm:t>
    </dgm:pt>
    <dgm:pt modelId="{275CAB25-5D17-4E62-88CF-1DEF2033A0EE}">
      <dgm:prSet phldrT="[Text]"/>
      <dgm:spPr/>
      <dgm:t>
        <a:bodyPr/>
        <a:lstStyle/>
        <a:p>
          <a:r>
            <a:rPr lang="en-US" dirty="0" smtClean="0"/>
            <a:t>4. Initially weigh the quantity for 4 extra suppositories</a:t>
          </a:r>
          <a:endParaRPr lang="en-US" dirty="0"/>
        </a:p>
      </dgm:t>
    </dgm:pt>
    <dgm:pt modelId="{B6F414CA-A08F-4E88-A623-C1F83E53FBF8}" type="parTrans" cxnId="{7C4883BE-52F3-4182-AB53-59C7514DFF0F}">
      <dgm:prSet/>
      <dgm:spPr/>
      <dgm:t>
        <a:bodyPr/>
        <a:lstStyle/>
        <a:p>
          <a:endParaRPr lang="en-US"/>
        </a:p>
      </dgm:t>
    </dgm:pt>
    <dgm:pt modelId="{33B98C14-97CF-47DE-AE00-3725D912F237}" type="sibTrans" cxnId="{7C4883BE-52F3-4182-AB53-59C7514DFF0F}">
      <dgm:prSet/>
      <dgm:spPr/>
      <dgm:t>
        <a:bodyPr/>
        <a:lstStyle/>
        <a:p>
          <a:endParaRPr lang="en-US"/>
        </a:p>
      </dgm:t>
    </dgm:pt>
    <dgm:pt modelId="{20380FEC-5AED-4FAD-9395-D9C90D7B2E37}">
      <dgm:prSet phldrT="[Text]"/>
      <dgm:spPr/>
      <dgm:t>
        <a:bodyPr/>
        <a:lstStyle/>
        <a:p>
          <a:r>
            <a:rPr lang="en-US" dirty="0" smtClean="0"/>
            <a:t>After experience weigh the quantity for 2 extra suppositories</a:t>
          </a:r>
          <a:endParaRPr lang="en-US" dirty="0"/>
        </a:p>
      </dgm:t>
    </dgm:pt>
    <dgm:pt modelId="{E76E3ED3-15B6-43CB-AC86-29C1C427096E}" type="parTrans" cxnId="{7CFB3109-4D18-4149-AF1B-39B279775AF2}">
      <dgm:prSet/>
      <dgm:spPr/>
      <dgm:t>
        <a:bodyPr/>
        <a:lstStyle/>
        <a:p>
          <a:endParaRPr lang="en-US"/>
        </a:p>
      </dgm:t>
    </dgm:pt>
    <dgm:pt modelId="{BC7A3BCC-03D9-4265-9264-5B4BA527B557}" type="sibTrans" cxnId="{7CFB3109-4D18-4149-AF1B-39B279775AF2}">
      <dgm:prSet/>
      <dgm:spPr/>
      <dgm:t>
        <a:bodyPr/>
        <a:lstStyle/>
        <a:p>
          <a:endParaRPr lang="en-US"/>
        </a:p>
      </dgm:t>
    </dgm:pt>
    <dgm:pt modelId="{0D4F689A-126B-41A0-A24C-16D6B89F8E37}">
      <dgm:prSet phldrT="[Text]"/>
      <dgm:spPr/>
      <dgm:t>
        <a:bodyPr/>
        <a:lstStyle/>
        <a:p>
          <a:r>
            <a:rPr lang="en-US" dirty="0" smtClean="0"/>
            <a:t>5. Weigh the required amount of fat in a porcelain dish</a:t>
          </a:r>
          <a:endParaRPr lang="en-US" dirty="0"/>
        </a:p>
      </dgm:t>
    </dgm:pt>
    <dgm:pt modelId="{EEC2FA3D-0E75-4678-825C-6838626E7A69}" type="parTrans" cxnId="{97AA2B1E-28A3-4DFC-BD43-D2651785248E}">
      <dgm:prSet/>
      <dgm:spPr/>
      <dgm:t>
        <a:bodyPr/>
        <a:lstStyle/>
        <a:p>
          <a:endParaRPr lang="en-US"/>
        </a:p>
      </dgm:t>
    </dgm:pt>
    <dgm:pt modelId="{BC36D81A-F338-44F2-BDDD-B1928715D8D0}" type="sibTrans" cxnId="{97AA2B1E-28A3-4DFC-BD43-D2651785248E}">
      <dgm:prSet/>
      <dgm:spPr/>
      <dgm:t>
        <a:bodyPr/>
        <a:lstStyle/>
        <a:p>
          <a:endParaRPr lang="en-US"/>
        </a:p>
      </dgm:t>
    </dgm:pt>
    <dgm:pt modelId="{D536056F-F2FD-41C3-B361-C24C7C46C06C}">
      <dgm:prSet phldrT="[Text]"/>
      <dgm:spPr/>
      <dgm:t>
        <a:bodyPr/>
        <a:lstStyle/>
        <a:p>
          <a:r>
            <a:rPr lang="en-US" dirty="0" smtClean="0"/>
            <a:t>Avoid metal dishes due to overheating problem</a:t>
          </a:r>
          <a:endParaRPr lang="en-US" dirty="0"/>
        </a:p>
      </dgm:t>
    </dgm:pt>
    <dgm:pt modelId="{34BAD362-CEFB-4AEC-9006-D24D967D44BE}" type="parTrans" cxnId="{C9AF74E7-9250-4914-950A-8C14E0EFC7E4}">
      <dgm:prSet/>
      <dgm:spPr/>
      <dgm:t>
        <a:bodyPr/>
        <a:lstStyle/>
        <a:p>
          <a:endParaRPr lang="en-US"/>
        </a:p>
      </dgm:t>
    </dgm:pt>
    <dgm:pt modelId="{4B57E225-310E-4ED7-950E-4D8FE1D08FCC}" type="sibTrans" cxnId="{C9AF74E7-9250-4914-950A-8C14E0EFC7E4}">
      <dgm:prSet/>
      <dgm:spPr/>
      <dgm:t>
        <a:bodyPr/>
        <a:lstStyle/>
        <a:p>
          <a:endParaRPr lang="en-US"/>
        </a:p>
      </dgm:t>
    </dgm:pt>
    <dgm:pt modelId="{DC1727D7-A590-4EA7-BDF5-B6789D4D7AD9}" type="pres">
      <dgm:prSet presAssocID="{D8549746-13D7-4C69-84B9-4324CB593CAC}" presName="outerComposite" presStyleCnt="0">
        <dgm:presLayoutVars>
          <dgm:chMax val="5"/>
          <dgm:dir/>
          <dgm:resizeHandles val="exact"/>
        </dgm:presLayoutVars>
      </dgm:prSet>
      <dgm:spPr/>
      <dgm:t>
        <a:bodyPr/>
        <a:lstStyle/>
        <a:p>
          <a:endParaRPr lang="en-US"/>
        </a:p>
      </dgm:t>
    </dgm:pt>
    <dgm:pt modelId="{F46A3282-2091-4ECD-9CB8-A72C63CC8938}" type="pres">
      <dgm:prSet presAssocID="{D8549746-13D7-4C69-84B9-4324CB593CAC}" presName="dummyMaxCanvas" presStyleCnt="0">
        <dgm:presLayoutVars/>
      </dgm:prSet>
      <dgm:spPr/>
      <dgm:t>
        <a:bodyPr/>
        <a:lstStyle/>
        <a:p>
          <a:endParaRPr lang="en-IN"/>
        </a:p>
      </dgm:t>
    </dgm:pt>
    <dgm:pt modelId="{8C0F86D7-196A-4C26-A70F-70E0D3295E36}" type="pres">
      <dgm:prSet presAssocID="{D8549746-13D7-4C69-84B9-4324CB593CAC}" presName="FourNodes_1" presStyleLbl="node1" presStyleIdx="0" presStyleCnt="4">
        <dgm:presLayoutVars>
          <dgm:bulletEnabled val="1"/>
        </dgm:presLayoutVars>
      </dgm:prSet>
      <dgm:spPr/>
      <dgm:t>
        <a:bodyPr/>
        <a:lstStyle/>
        <a:p>
          <a:endParaRPr lang="en-US"/>
        </a:p>
      </dgm:t>
    </dgm:pt>
    <dgm:pt modelId="{D08BA6D8-98A4-49A8-A580-4280953667B0}" type="pres">
      <dgm:prSet presAssocID="{D8549746-13D7-4C69-84B9-4324CB593CAC}" presName="FourNodes_2" presStyleLbl="node1" presStyleIdx="1" presStyleCnt="4">
        <dgm:presLayoutVars>
          <dgm:bulletEnabled val="1"/>
        </dgm:presLayoutVars>
      </dgm:prSet>
      <dgm:spPr/>
      <dgm:t>
        <a:bodyPr/>
        <a:lstStyle/>
        <a:p>
          <a:endParaRPr lang="en-US"/>
        </a:p>
      </dgm:t>
    </dgm:pt>
    <dgm:pt modelId="{3893C5B1-4357-421B-9702-1F661AC56812}" type="pres">
      <dgm:prSet presAssocID="{D8549746-13D7-4C69-84B9-4324CB593CAC}" presName="FourNodes_3" presStyleLbl="node1" presStyleIdx="2" presStyleCnt="4">
        <dgm:presLayoutVars>
          <dgm:bulletEnabled val="1"/>
        </dgm:presLayoutVars>
      </dgm:prSet>
      <dgm:spPr/>
      <dgm:t>
        <a:bodyPr/>
        <a:lstStyle/>
        <a:p>
          <a:endParaRPr lang="en-US"/>
        </a:p>
      </dgm:t>
    </dgm:pt>
    <dgm:pt modelId="{16FAC4F3-DF51-4C3B-B861-D634EB2AA01A}" type="pres">
      <dgm:prSet presAssocID="{D8549746-13D7-4C69-84B9-4324CB593CAC}" presName="FourNodes_4" presStyleLbl="node1" presStyleIdx="3" presStyleCnt="4">
        <dgm:presLayoutVars>
          <dgm:bulletEnabled val="1"/>
        </dgm:presLayoutVars>
      </dgm:prSet>
      <dgm:spPr/>
      <dgm:t>
        <a:bodyPr/>
        <a:lstStyle/>
        <a:p>
          <a:endParaRPr lang="en-US"/>
        </a:p>
      </dgm:t>
    </dgm:pt>
    <dgm:pt modelId="{0FA58FD6-BBBA-44B4-AB7C-D457840E0F52}" type="pres">
      <dgm:prSet presAssocID="{D8549746-13D7-4C69-84B9-4324CB593CAC}" presName="FourConn_1-2" presStyleLbl="fgAccFollowNode1" presStyleIdx="0" presStyleCnt="3">
        <dgm:presLayoutVars>
          <dgm:bulletEnabled val="1"/>
        </dgm:presLayoutVars>
      </dgm:prSet>
      <dgm:spPr/>
      <dgm:t>
        <a:bodyPr/>
        <a:lstStyle/>
        <a:p>
          <a:endParaRPr lang="en-US"/>
        </a:p>
      </dgm:t>
    </dgm:pt>
    <dgm:pt modelId="{466BA0A4-34A4-419D-9484-9CF1BA4421D9}" type="pres">
      <dgm:prSet presAssocID="{D8549746-13D7-4C69-84B9-4324CB593CAC}" presName="FourConn_2-3" presStyleLbl="fgAccFollowNode1" presStyleIdx="1" presStyleCnt="3">
        <dgm:presLayoutVars>
          <dgm:bulletEnabled val="1"/>
        </dgm:presLayoutVars>
      </dgm:prSet>
      <dgm:spPr/>
      <dgm:t>
        <a:bodyPr/>
        <a:lstStyle/>
        <a:p>
          <a:endParaRPr lang="en-US"/>
        </a:p>
      </dgm:t>
    </dgm:pt>
    <dgm:pt modelId="{63AFA36D-48FC-475F-BA59-CDF1297AA9F2}" type="pres">
      <dgm:prSet presAssocID="{D8549746-13D7-4C69-84B9-4324CB593CAC}" presName="FourConn_3-4" presStyleLbl="fgAccFollowNode1" presStyleIdx="2" presStyleCnt="3">
        <dgm:presLayoutVars>
          <dgm:bulletEnabled val="1"/>
        </dgm:presLayoutVars>
      </dgm:prSet>
      <dgm:spPr/>
      <dgm:t>
        <a:bodyPr/>
        <a:lstStyle/>
        <a:p>
          <a:endParaRPr lang="en-US"/>
        </a:p>
      </dgm:t>
    </dgm:pt>
    <dgm:pt modelId="{3541B5D2-69EC-45E9-BFF2-C1DEE22BFB72}" type="pres">
      <dgm:prSet presAssocID="{D8549746-13D7-4C69-84B9-4324CB593CAC}" presName="FourNodes_1_text" presStyleLbl="node1" presStyleIdx="3" presStyleCnt="4">
        <dgm:presLayoutVars>
          <dgm:bulletEnabled val="1"/>
        </dgm:presLayoutVars>
      </dgm:prSet>
      <dgm:spPr/>
      <dgm:t>
        <a:bodyPr/>
        <a:lstStyle/>
        <a:p>
          <a:endParaRPr lang="en-US"/>
        </a:p>
      </dgm:t>
    </dgm:pt>
    <dgm:pt modelId="{AB9315F1-E92D-4380-A591-E569BE581A45}" type="pres">
      <dgm:prSet presAssocID="{D8549746-13D7-4C69-84B9-4324CB593CAC}" presName="FourNodes_2_text" presStyleLbl="node1" presStyleIdx="3" presStyleCnt="4">
        <dgm:presLayoutVars>
          <dgm:bulletEnabled val="1"/>
        </dgm:presLayoutVars>
      </dgm:prSet>
      <dgm:spPr/>
      <dgm:t>
        <a:bodyPr/>
        <a:lstStyle/>
        <a:p>
          <a:endParaRPr lang="en-US"/>
        </a:p>
      </dgm:t>
    </dgm:pt>
    <dgm:pt modelId="{EEC2B5EC-2995-4A4C-A3E3-9F8B88678C8E}" type="pres">
      <dgm:prSet presAssocID="{D8549746-13D7-4C69-84B9-4324CB593CAC}" presName="FourNodes_3_text" presStyleLbl="node1" presStyleIdx="3" presStyleCnt="4">
        <dgm:presLayoutVars>
          <dgm:bulletEnabled val="1"/>
        </dgm:presLayoutVars>
      </dgm:prSet>
      <dgm:spPr/>
      <dgm:t>
        <a:bodyPr/>
        <a:lstStyle/>
        <a:p>
          <a:endParaRPr lang="en-US"/>
        </a:p>
      </dgm:t>
    </dgm:pt>
    <dgm:pt modelId="{E7CCB315-801E-48CF-8E05-D37CF6AAA098}" type="pres">
      <dgm:prSet presAssocID="{D8549746-13D7-4C69-84B9-4324CB593CAC}" presName="FourNodes_4_text" presStyleLbl="node1" presStyleIdx="3" presStyleCnt="4">
        <dgm:presLayoutVars>
          <dgm:bulletEnabled val="1"/>
        </dgm:presLayoutVars>
      </dgm:prSet>
      <dgm:spPr/>
      <dgm:t>
        <a:bodyPr/>
        <a:lstStyle/>
        <a:p>
          <a:endParaRPr lang="en-US"/>
        </a:p>
      </dgm:t>
    </dgm:pt>
  </dgm:ptLst>
  <dgm:cxnLst>
    <dgm:cxn modelId="{942876A1-3735-4A42-9CA4-1390BE391C11}" type="presOf" srcId="{0D4F689A-126B-41A0-A24C-16D6B89F8E37}" destId="{3893C5B1-4357-421B-9702-1F661AC56812}" srcOrd="0" destOrd="0" presId="urn:microsoft.com/office/officeart/2005/8/layout/vProcess5"/>
    <dgm:cxn modelId="{5802C9C7-7650-497D-9D96-95EC48329368}" type="presOf" srcId="{0D4F689A-126B-41A0-A24C-16D6B89F8E37}" destId="{EEC2B5EC-2995-4A4C-A3E3-9F8B88678C8E}" srcOrd="1" destOrd="0" presId="urn:microsoft.com/office/officeart/2005/8/layout/vProcess5"/>
    <dgm:cxn modelId="{A6AF27A6-BAC8-4209-9094-5EB591E6DB0D}" type="presOf" srcId="{D536056F-F2FD-41C3-B361-C24C7C46C06C}" destId="{E7CCB315-801E-48CF-8E05-D37CF6AAA098}" srcOrd="1" destOrd="0" presId="urn:microsoft.com/office/officeart/2005/8/layout/vProcess5"/>
    <dgm:cxn modelId="{98B96954-F43C-46FC-ACDF-4E2850731112}" type="presOf" srcId="{33B98C14-97CF-47DE-AE00-3725D912F237}" destId="{0FA58FD6-BBBA-44B4-AB7C-D457840E0F52}" srcOrd="0" destOrd="0" presId="urn:microsoft.com/office/officeart/2005/8/layout/vProcess5"/>
    <dgm:cxn modelId="{C9AF74E7-9250-4914-950A-8C14E0EFC7E4}" srcId="{D8549746-13D7-4C69-84B9-4324CB593CAC}" destId="{D536056F-F2FD-41C3-B361-C24C7C46C06C}" srcOrd="3" destOrd="0" parTransId="{34BAD362-CEFB-4AEC-9006-D24D967D44BE}" sibTransId="{4B57E225-310E-4ED7-950E-4D8FE1D08FCC}"/>
    <dgm:cxn modelId="{E0792149-5723-4B73-ABD1-EE2BBE792F35}" type="presOf" srcId="{BC7A3BCC-03D9-4265-9264-5B4BA527B557}" destId="{466BA0A4-34A4-419D-9484-9CF1BA4421D9}" srcOrd="0" destOrd="0" presId="urn:microsoft.com/office/officeart/2005/8/layout/vProcess5"/>
    <dgm:cxn modelId="{A37E0A7D-E85B-4C32-9444-96DFEBB30FA9}" type="presOf" srcId="{20380FEC-5AED-4FAD-9395-D9C90D7B2E37}" destId="{D08BA6D8-98A4-49A8-A580-4280953667B0}" srcOrd="0" destOrd="0" presId="urn:microsoft.com/office/officeart/2005/8/layout/vProcess5"/>
    <dgm:cxn modelId="{416D7A15-EC96-4662-AE02-B9B10FD62579}" type="presOf" srcId="{D8549746-13D7-4C69-84B9-4324CB593CAC}" destId="{DC1727D7-A590-4EA7-BDF5-B6789D4D7AD9}" srcOrd="0" destOrd="0" presId="urn:microsoft.com/office/officeart/2005/8/layout/vProcess5"/>
    <dgm:cxn modelId="{7C4883BE-52F3-4182-AB53-59C7514DFF0F}" srcId="{D8549746-13D7-4C69-84B9-4324CB593CAC}" destId="{275CAB25-5D17-4E62-88CF-1DEF2033A0EE}" srcOrd="0" destOrd="0" parTransId="{B6F414CA-A08F-4E88-A623-C1F83E53FBF8}" sibTransId="{33B98C14-97CF-47DE-AE00-3725D912F237}"/>
    <dgm:cxn modelId="{15861B7D-67DA-4882-865C-EEB7AAE06F62}" type="presOf" srcId="{D536056F-F2FD-41C3-B361-C24C7C46C06C}" destId="{16FAC4F3-DF51-4C3B-B861-D634EB2AA01A}" srcOrd="0" destOrd="0" presId="urn:microsoft.com/office/officeart/2005/8/layout/vProcess5"/>
    <dgm:cxn modelId="{1727A3C5-DEDF-4FF6-AEA0-A7DADA2565D6}" type="presOf" srcId="{275CAB25-5D17-4E62-88CF-1DEF2033A0EE}" destId="{8C0F86D7-196A-4C26-A70F-70E0D3295E36}" srcOrd="0" destOrd="0" presId="urn:microsoft.com/office/officeart/2005/8/layout/vProcess5"/>
    <dgm:cxn modelId="{7CFB3109-4D18-4149-AF1B-39B279775AF2}" srcId="{D8549746-13D7-4C69-84B9-4324CB593CAC}" destId="{20380FEC-5AED-4FAD-9395-D9C90D7B2E37}" srcOrd="1" destOrd="0" parTransId="{E76E3ED3-15B6-43CB-AC86-29C1C427096E}" sibTransId="{BC7A3BCC-03D9-4265-9264-5B4BA527B557}"/>
    <dgm:cxn modelId="{11B5DA66-93F7-4D77-97AE-FE1FF0505C30}" type="presOf" srcId="{275CAB25-5D17-4E62-88CF-1DEF2033A0EE}" destId="{3541B5D2-69EC-45E9-BFF2-C1DEE22BFB72}" srcOrd="1" destOrd="0" presId="urn:microsoft.com/office/officeart/2005/8/layout/vProcess5"/>
    <dgm:cxn modelId="{97AA2B1E-28A3-4DFC-BD43-D2651785248E}" srcId="{D8549746-13D7-4C69-84B9-4324CB593CAC}" destId="{0D4F689A-126B-41A0-A24C-16D6B89F8E37}" srcOrd="2" destOrd="0" parTransId="{EEC2FA3D-0E75-4678-825C-6838626E7A69}" sibTransId="{BC36D81A-F338-44F2-BDDD-B1928715D8D0}"/>
    <dgm:cxn modelId="{3C5E689C-06A8-4A07-822F-1E2996F583C2}" type="presOf" srcId="{BC36D81A-F338-44F2-BDDD-B1928715D8D0}" destId="{63AFA36D-48FC-475F-BA59-CDF1297AA9F2}" srcOrd="0" destOrd="0" presId="urn:microsoft.com/office/officeart/2005/8/layout/vProcess5"/>
    <dgm:cxn modelId="{578F441B-A2AA-4C52-B316-1ECFA0AF6298}" type="presOf" srcId="{20380FEC-5AED-4FAD-9395-D9C90D7B2E37}" destId="{AB9315F1-E92D-4380-A591-E569BE581A45}" srcOrd="1" destOrd="0" presId="urn:microsoft.com/office/officeart/2005/8/layout/vProcess5"/>
    <dgm:cxn modelId="{0B6296F2-0383-4E49-9783-0B4E8D289D06}" type="presParOf" srcId="{DC1727D7-A590-4EA7-BDF5-B6789D4D7AD9}" destId="{F46A3282-2091-4ECD-9CB8-A72C63CC8938}" srcOrd="0" destOrd="0" presId="urn:microsoft.com/office/officeart/2005/8/layout/vProcess5"/>
    <dgm:cxn modelId="{DC8D8B59-482C-4E51-9B0A-4489C62E1DD8}" type="presParOf" srcId="{DC1727D7-A590-4EA7-BDF5-B6789D4D7AD9}" destId="{8C0F86D7-196A-4C26-A70F-70E0D3295E36}" srcOrd="1" destOrd="0" presId="urn:microsoft.com/office/officeart/2005/8/layout/vProcess5"/>
    <dgm:cxn modelId="{ACE0CDB2-51DC-47F9-94D3-F03A3D3A9004}" type="presParOf" srcId="{DC1727D7-A590-4EA7-BDF5-B6789D4D7AD9}" destId="{D08BA6D8-98A4-49A8-A580-4280953667B0}" srcOrd="2" destOrd="0" presId="urn:microsoft.com/office/officeart/2005/8/layout/vProcess5"/>
    <dgm:cxn modelId="{88791081-00BB-4FD8-A489-F871927269DA}" type="presParOf" srcId="{DC1727D7-A590-4EA7-BDF5-B6789D4D7AD9}" destId="{3893C5B1-4357-421B-9702-1F661AC56812}" srcOrd="3" destOrd="0" presId="urn:microsoft.com/office/officeart/2005/8/layout/vProcess5"/>
    <dgm:cxn modelId="{C8DC78EF-CD50-4428-BD94-5113CBBB5731}" type="presParOf" srcId="{DC1727D7-A590-4EA7-BDF5-B6789D4D7AD9}" destId="{16FAC4F3-DF51-4C3B-B861-D634EB2AA01A}" srcOrd="4" destOrd="0" presId="urn:microsoft.com/office/officeart/2005/8/layout/vProcess5"/>
    <dgm:cxn modelId="{D7F30341-516C-44BE-BC1A-9212E1FE707C}" type="presParOf" srcId="{DC1727D7-A590-4EA7-BDF5-B6789D4D7AD9}" destId="{0FA58FD6-BBBA-44B4-AB7C-D457840E0F52}" srcOrd="5" destOrd="0" presId="urn:microsoft.com/office/officeart/2005/8/layout/vProcess5"/>
    <dgm:cxn modelId="{CDA447A4-1938-4CC6-A69D-2866CBB16AB6}" type="presParOf" srcId="{DC1727D7-A590-4EA7-BDF5-B6789D4D7AD9}" destId="{466BA0A4-34A4-419D-9484-9CF1BA4421D9}" srcOrd="6" destOrd="0" presId="urn:microsoft.com/office/officeart/2005/8/layout/vProcess5"/>
    <dgm:cxn modelId="{B94F43E9-8408-49F4-B4B9-24E78CB90E9A}" type="presParOf" srcId="{DC1727D7-A590-4EA7-BDF5-B6789D4D7AD9}" destId="{63AFA36D-48FC-475F-BA59-CDF1297AA9F2}" srcOrd="7" destOrd="0" presId="urn:microsoft.com/office/officeart/2005/8/layout/vProcess5"/>
    <dgm:cxn modelId="{6A193E48-D03F-402E-BD38-A01223FD418B}" type="presParOf" srcId="{DC1727D7-A590-4EA7-BDF5-B6789D4D7AD9}" destId="{3541B5D2-69EC-45E9-BFF2-C1DEE22BFB72}" srcOrd="8" destOrd="0" presId="urn:microsoft.com/office/officeart/2005/8/layout/vProcess5"/>
    <dgm:cxn modelId="{473FB07C-CF58-42C0-8424-59882A6D0AC1}" type="presParOf" srcId="{DC1727D7-A590-4EA7-BDF5-B6789D4D7AD9}" destId="{AB9315F1-E92D-4380-A591-E569BE581A45}" srcOrd="9" destOrd="0" presId="urn:microsoft.com/office/officeart/2005/8/layout/vProcess5"/>
    <dgm:cxn modelId="{AAA1F75C-E32F-434C-9A08-726C1A98BF73}" type="presParOf" srcId="{DC1727D7-A590-4EA7-BDF5-B6789D4D7AD9}" destId="{EEC2B5EC-2995-4A4C-A3E3-9F8B88678C8E}" srcOrd="10" destOrd="0" presId="urn:microsoft.com/office/officeart/2005/8/layout/vProcess5"/>
    <dgm:cxn modelId="{85DC811B-75D4-4E2F-BD88-3204021FD175}" type="presParOf" srcId="{DC1727D7-A590-4EA7-BDF5-B6789D4D7AD9}" destId="{E7CCB315-801E-48CF-8E05-D37CF6AAA098}" srcOrd="11"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86A23E9-2A30-4398-9994-2DC923BB3484}"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n-US"/>
        </a:p>
      </dgm:t>
    </dgm:pt>
    <dgm:pt modelId="{3C89E203-7CBD-43A0-9B00-31FDA34305D6}">
      <dgm:prSet phldrT="[Text]"/>
      <dgm:spPr/>
      <dgm:t>
        <a:bodyPr/>
        <a:lstStyle/>
        <a:p>
          <a:r>
            <a:rPr lang="en-US" dirty="0" smtClean="0"/>
            <a:t>6. Finely powder the medicaments and pass it through sieve no. 180 and weigh the required quantities</a:t>
          </a:r>
          <a:endParaRPr lang="en-US" dirty="0"/>
        </a:p>
      </dgm:t>
    </dgm:pt>
    <dgm:pt modelId="{CEE3035A-4C1B-4D82-802C-F64488F465EF}" type="parTrans" cxnId="{4EAA645E-4D5C-4B9E-AE16-C42B28E6904F}">
      <dgm:prSet/>
      <dgm:spPr/>
      <dgm:t>
        <a:bodyPr/>
        <a:lstStyle/>
        <a:p>
          <a:endParaRPr lang="en-US"/>
        </a:p>
      </dgm:t>
    </dgm:pt>
    <dgm:pt modelId="{4324063D-80FC-4D31-8A4E-5650CC4AE358}" type="sibTrans" cxnId="{4EAA645E-4D5C-4B9E-AE16-C42B28E6904F}">
      <dgm:prSet/>
      <dgm:spPr/>
      <dgm:t>
        <a:bodyPr/>
        <a:lstStyle/>
        <a:p>
          <a:endParaRPr lang="en-US"/>
        </a:p>
      </dgm:t>
    </dgm:pt>
    <dgm:pt modelId="{479893AF-BA6E-4A66-B2EB-7F4EB246CFC5}">
      <dgm:prSet phldrT="[Text]"/>
      <dgm:spPr/>
      <dgm:t>
        <a:bodyPr/>
        <a:lstStyle/>
        <a:p>
          <a:r>
            <a:rPr lang="en-US" dirty="0" smtClean="0"/>
            <a:t>7. Heat a tile on water bath and mix the powder on a tile with a flexible spatula</a:t>
          </a:r>
          <a:endParaRPr lang="en-US" dirty="0"/>
        </a:p>
      </dgm:t>
    </dgm:pt>
    <dgm:pt modelId="{B6C5F4AC-B852-49DC-96C6-D54C600F2398}" type="parTrans" cxnId="{5E166BF7-710B-448B-B46C-8B0197B6B99D}">
      <dgm:prSet/>
      <dgm:spPr/>
      <dgm:t>
        <a:bodyPr/>
        <a:lstStyle/>
        <a:p>
          <a:endParaRPr lang="en-US"/>
        </a:p>
      </dgm:t>
    </dgm:pt>
    <dgm:pt modelId="{87C0E6C9-3C4E-4BA0-8B13-4F2B30383020}" type="sibTrans" cxnId="{5E166BF7-710B-448B-B46C-8B0197B6B99D}">
      <dgm:prSet/>
      <dgm:spPr/>
      <dgm:t>
        <a:bodyPr/>
        <a:lstStyle/>
        <a:p>
          <a:endParaRPr lang="en-US"/>
        </a:p>
      </dgm:t>
    </dgm:pt>
    <dgm:pt modelId="{B9EF5C28-CCD5-4A03-8CB1-6FB4D3F61130}">
      <dgm:prSet phldrT="[Text]"/>
      <dgm:spPr/>
      <dgm:t>
        <a:bodyPr/>
        <a:lstStyle/>
        <a:p>
          <a:r>
            <a:rPr lang="en-US" dirty="0" smtClean="0"/>
            <a:t>8. Place the base on water bath until 2/3</a:t>
          </a:r>
          <a:r>
            <a:rPr lang="en-US" baseline="30000" dirty="0" smtClean="0"/>
            <a:t>rd</a:t>
          </a:r>
          <a:r>
            <a:rPr lang="en-US" dirty="0" smtClean="0"/>
            <a:t> contents are melted and then remove it.</a:t>
          </a:r>
          <a:endParaRPr lang="en-US" dirty="0"/>
        </a:p>
      </dgm:t>
    </dgm:pt>
    <dgm:pt modelId="{6E7D9EBE-615B-4E19-A1B7-D23587914AAB}" type="parTrans" cxnId="{2A00A487-A54E-49DC-8B36-81DD3E07A096}">
      <dgm:prSet/>
      <dgm:spPr/>
      <dgm:t>
        <a:bodyPr/>
        <a:lstStyle/>
        <a:p>
          <a:endParaRPr lang="en-US"/>
        </a:p>
      </dgm:t>
    </dgm:pt>
    <dgm:pt modelId="{18B9D5EB-5D57-40CA-AF20-3B9703E5EE29}" type="sibTrans" cxnId="{2A00A487-A54E-49DC-8B36-81DD3E07A096}">
      <dgm:prSet/>
      <dgm:spPr/>
      <dgm:t>
        <a:bodyPr/>
        <a:lstStyle/>
        <a:p>
          <a:endParaRPr lang="en-US"/>
        </a:p>
      </dgm:t>
    </dgm:pt>
    <dgm:pt modelId="{80C86474-1F94-4F21-B3B3-E3AF1A8BB162}">
      <dgm:prSet phldrT="[Text]"/>
      <dgm:spPr/>
      <dgm:t>
        <a:bodyPr/>
        <a:lstStyle/>
        <a:p>
          <a:r>
            <a:rPr lang="en-US" dirty="0" smtClean="0"/>
            <a:t>9. Rest of the base is melted with continuous stirring with spatula and avoid glass rod for stirring</a:t>
          </a:r>
          <a:endParaRPr lang="en-US" dirty="0"/>
        </a:p>
      </dgm:t>
    </dgm:pt>
    <dgm:pt modelId="{E0D66D0A-E54D-45B7-A700-1D282CE23CE9}" type="parTrans" cxnId="{47FDBD45-1D70-49F9-9B46-6DC1DD25A684}">
      <dgm:prSet/>
      <dgm:spPr/>
      <dgm:t>
        <a:bodyPr/>
        <a:lstStyle/>
        <a:p>
          <a:endParaRPr lang="en-US"/>
        </a:p>
      </dgm:t>
    </dgm:pt>
    <dgm:pt modelId="{F766C7F2-152C-4A94-9491-9AE5578A2105}" type="sibTrans" cxnId="{47FDBD45-1D70-49F9-9B46-6DC1DD25A684}">
      <dgm:prSet/>
      <dgm:spPr/>
      <dgm:t>
        <a:bodyPr/>
        <a:lstStyle/>
        <a:p>
          <a:endParaRPr lang="en-US"/>
        </a:p>
      </dgm:t>
    </dgm:pt>
    <dgm:pt modelId="{ACA466BA-A2FE-4806-BF3D-0A0279F2CE13}">
      <dgm:prSet phldrT="[Text]"/>
      <dgm:spPr/>
      <dgm:t>
        <a:bodyPr/>
        <a:lstStyle/>
        <a:p>
          <a:r>
            <a:rPr lang="en-US" dirty="0" smtClean="0"/>
            <a:t>Overheating may occur if the base is allowed to melt completely.</a:t>
          </a:r>
          <a:endParaRPr lang="en-US" dirty="0"/>
        </a:p>
      </dgm:t>
    </dgm:pt>
    <dgm:pt modelId="{616F5D93-D34D-438C-8751-34897CC6A47D}" type="parTrans" cxnId="{BC75BA23-6322-43AF-9FCD-E3A6FFF59041}">
      <dgm:prSet/>
      <dgm:spPr/>
      <dgm:t>
        <a:bodyPr/>
        <a:lstStyle/>
        <a:p>
          <a:endParaRPr lang="en-US"/>
        </a:p>
      </dgm:t>
    </dgm:pt>
    <dgm:pt modelId="{60971E70-D14D-4C70-ACE7-61D97261D7DC}" type="sibTrans" cxnId="{BC75BA23-6322-43AF-9FCD-E3A6FFF59041}">
      <dgm:prSet/>
      <dgm:spPr/>
      <dgm:t>
        <a:bodyPr/>
        <a:lstStyle/>
        <a:p>
          <a:endParaRPr lang="en-US"/>
        </a:p>
      </dgm:t>
    </dgm:pt>
    <dgm:pt modelId="{4B783BC0-041B-4D54-85AA-E3C90CFCD95E}" type="pres">
      <dgm:prSet presAssocID="{886A23E9-2A30-4398-9994-2DC923BB3484}" presName="outerComposite" presStyleCnt="0">
        <dgm:presLayoutVars>
          <dgm:chMax val="5"/>
          <dgm:dir/>
          <dgm:resizeHandles val="exact"/>
        </dgm:presLayoutVars>
      </dgm:prSet>
      <dgm:spPr/>
      <dgm:t>
        <a:bodyPr/>
        <a:lstStyle/>
        <a:p>
          <a:endParaRPr lang="en-US"/>
        </a:p>
      </dgm:t>
    </dgm:pt>
    <dgm:pt modelId="{286EFBEC-BC34-4E9E-ADA6-192653A56CFD}" type="pres">
      <dgm:prSet presAssocID="{886A23E9-2A30-4398-9994-2DC923BB3484}" presName="dummyMaxCanvas" presStyleCnt="0">
        <dgm:presLayoutVars/>
      </dgm:prSet>
      <dgm:spPr/>
      <dgm:t>
        <a:bodyPr/>
        <a:lstStyle/>
        <a:p>
          <a:endParaRPr lang="en-IN"/>
        </a:p>
      </dgm:t>
    </dgm:pt>
    <dgm:pt modelId="{48C9E8B4-A016-4285-B166-FD031AB29F8A}" type="pres">
      <dgm:prSet presAssocID="{886A23E9-2A30-4398-9994-2DC923BB3484}" presName="FiveNodes_1" presStyleLbl="node1" presStyleIdx="0" presStyleCnt="5">
        <dgm:presLayoutVars>
          <dgm:bulletEnabled val="1"/>
        </dgm:presLayoutVars>
      </dgm:prSet>
      <dgm:spPr/>
      <dgm:t>
        <a:bodyPr/>
        <a:lstStyle/>
        <a:p>
          <a:endParaRPr lang="en-US"/>
        </a:p>
      </dgm:t>
    </dgm:pt>
    <dgm:pt modelId="{8B9F6AF2-D877-4B9D-BE27-44E6DB5DBAB5}" type="pres">
      <dgm:prSet presAssocID="{886A23E9-2A30-4398-9994-2DC923BB3484}" presName="FiveNodes_2" presStyleLbl="node1" presStyleIdx="1" presStyleCnt="5">
        <dgm:presLayoutVars>
          <dgm:bulletEnabled val="1"/>
        </dgm:presLayoutVars>
      </dgm:prSet>
      <dgm:spPr/>
      <dgm:t>
        <a:bodyPr/>
        <a:lstStyle/>
        <a:p>
          <a:endParaRPr lang="en-US"/>
        </a:p>
      </dgm:t>
    </dgm:pt>
    <dgm:pt modelId="{95058DFB-8977-47FA-BB45-3472FDF6325E}" type="pres">
      <dgm:prSet presAssocID="{886A23E9-2A30-4398-9994-2DC923BB3484}" presName="FiveNodes_3" presStyleLbl="node1" presStyleIdx="2" presStyleCnt="5">
        <dgm:presLayoutVars>
          <dgm:bulletEnabled val="1"/>
        </dgm:presLayoutVars>
      </dgm:prSet>
      <dgm:spPr/>
      <dgm:t>
        <a:bodyPr/>
        <a:lstStyle/>
        <a:p>
          <a:endParaRPr lang="en-US"/>
        </a:p>
      </dgm:t>
    </dgm:pt>
    <dgm:pt modelId="{3FA38C75-992E-4A9A-94C9-A9A3331E9006}" type="pres">
      <dgm:prSet presAssocID="{886A23E9-2A30-4398-9994-2DC923BB3484}" presName="FiveNodes_4" presStyleLbl="node1" presStyleIdx="3" presStyleCnt="5">
        <dgm:presLayoutVars>
          <dgm:bulletEnabled val="1"/>
        </dgm:presLayoutVars>
      </dgm:prSet>
      <dgm:spPr/>
      <dgm:t>
        <a:bodyPr/>
        <a:lstStyle/>
        <a:p>
          <a:endParaRPr lang="en-US"/>
        </a:p>
      </dgm:t>
    </dgm:pt>
    <dgm:pt modelId="{D21477B4-EE9D-4E2B-8109-74DB7698AF6D}" type="pres">
      <dgm:prSet presAssocID="{886A23E9-2A30-4398-9994-2DC923BB3484}" presName="FiveNodes_5" presStyleLbl="node1" presStyleIdx="4" presStyleCnt="5">
        <dgm:presLayoutVars>
          <dgm:bulletEnabled val="1"/>
        </dgm:presLayoutVars>
      </dgm:prSet>
      <dgm:spPr/>
      <dgm:t>
        <a:bodyPr/>
        <a:lstStyle/>
        <a:p>
          <a:endParaRPr lang="en-US"/>
        </a:p>
      </dgm:t>
    </dgm:pt>
    <dgm:pt modelId="{D76202FC-747F-42DD-9DE9-1BE51FF65048}" type="pres">
      <dgm:prSet presAssocID="{886A23E9-2A30-4398-9994-2DC923BB3484}" presName="FiveConn_1-2" presStyleLbl="fgAccFollowNode1" presStyleIdx="0" presStyleCnt="4">
        <dgm:presLayoutVars>
          <dgm:bulletEnabled val="1"/>
        </dgm:presLayoutVars>
      </dgm:prSet>
      <dgm:spPr/>
      <dgm:t>
        <a:bodyPr/>
        <a:lstStyle/>
        <a:p>
          <a:endParaRPr lang="en-US"/>
        </a:p>
      </dgm:t>
    </dgm:pt>
    <dgm:pt modelId="{D7B0D83D-7E7A-401C-99E2-B5BCBD4F2C6F}" type="pres">
      <dgm:prSet presAssocID="{886A23E9-2A30-4398-9994-2DC923BB3484}" presName="FiveConn_2-3" presStyleLbl="fgAccFollowNode1" presStyleIdx="1" presStyleCnt="4">
        <dgm:presLayoutVars>
          <dgm:bulletEnabled val="1"/>
        </dgm:presLayoutVars>
      </dgm:prSet>
      <dgm:spPr/>
      <dgm:t>
        <a:bodyPr/>
        <a:lstStyle/>
        <a:p>
          <a:endParaRPr lang="en-US"/>
        </a:p>
      </dgm:t>
    </dgm:pt>
    <dgm:pt modelId="{5B12B780-759C-4621-8D83-7AB7548AEAA6}" type="pres">
      <dgm:prSet presAssocID="{886A23E9-2A30-4398-9994-2DC923BB3484}" presName="FiveConn_3-4" presStyleLbl="fgAccFollowNode1" presStyleIdx="2" presStyleCnt="4">
        <dgm:presLayoutVars>
          <dgm:bulletEnabled val="1"/>
        </dgm:presLayoutVars>
      </dgm:prSet>
      <dgm:spPr/>
      <dgm:t>
        <a:bodyPr/>
        <a:lstStyle/>
        <a:p>
          <a:endParaRPr lang="en-US"/>
        </a:p>
      </dgm:t>
    </dgm:pt>
    <dgm:pt modelId="{91A3FACC-A783-4C4B-9959-A4CE3F9C0CDF}" type="pres">
      <dgm:prSet presAssocID="{886A23E9-2A30-4398-9994-2DC923BB3484}" presName="FiveConn_4-5" presStyleLbl="fgAccFollowNode1" presStyleIdx="3" presStyleCnt="4">
        <dgm:presLayoutVars>
          <dgm:bulletEnabled val="1"/>
        </dgm:presLayoutVars>
      </dgm:prSet>
      <dgm:spPr/>
      <dgm:t>
        <a:bodyPr/>
        <a:lstStyle/>
        <a:p>
          <a:endParaRPr lang="en-US"/>
        </a:p>
      </dgm:t>
    </dgm:pt>
    <dgm:pt modelId="{C772D6FC-B6F6-47D4-8D5B-BC930581810A}" type="pres">
      <dgm:prSet presAssocID="{886A23E9-2A30-4398-9994-2DC923BB3484}" presName="FiveNodes_1_text" presStyleLbl="node1" presStyleIdx="4" presStyleCnt="5">
        <dgm:presLayoutVars>
          <dgm:bulletEnabled val="1"/>
        </dgm:presLayoutVars>
      </dgm:prSet>
      <dgm:spPr/>
      <dgm:t>
        <a:bodyPr/>
        <a:lstStyle/>
        <a:p>
          <a:endParaRPr lang="en-US"/>
        </a:p>
      </dgm:t>
    </dgm:pt>
    <dgm:pt modelId="{5D7CA899-6845-4B86-8282-8DF77C2DBF9F}" type="pres">
      <dgm:prSet presAssocID="{886A23E9-2A30-4398-9994-2DC923BB3484}" presName="FiveNodes_2_text" presStyleLbl="node1" presStyleIdx="4" presStyleCnt="5">
        <dgm:presLayoutVars>
          <dgm:bulletEnabled val="1"/>
        </dgm:presLayoutVars>
      </dgm:prSet>
      <dgm:spPr/>
      <dgm:t>
        <a:bodyPr/>
        <a:lstStyle/>
        <a:p>
          <a:endParaRPr lang="en-US"/>
        </a:p>
      </dgm:t>
    </dgm:pt>
    <dgm:pt modelId="{BB8629EA-444C-49A9-BB34-948C4C0C3A34}" type="pres">
      <dgm:prSet presAssocID="{886A23E9-2A30-4398-9994-2DC923BB3484}" presName="FiveNodes_3_text" presStyleLbl="node1" presStyleIdx="4" presStyleCnt="5">
        <dgm:presLayoutVars>
          <dgm:bulletEnabled val="1"/>
        </dgm:presLayoutVars>
      </dgm:prSet>
      <dgm:spPr/>
      <dgm:t>
        <a:bodyPr/>
        <a:lstStyle/>
        <a:p>
          <a:endParaRPr lang="en-US"/>
        </a:p>
      </dgm:t>
    </dgm:pt>
    <dgm:pt modelId="{AC06F1F5-296D-4E5B-BE3F-19BD6EB219FE}" type="pres">
      <dgm:prSet presAssocID="{886A23E9-2A30-4398-9994-2DC923BB3484}" presName="FiveNodes_4_text" presStyleLbl="node1" presStyleIdx="4" presStyleCnt="5">
        <dgm:presLayoutVars>
          <dgm:bulletEnabled val="1"/>
        </dgm:presLayoutVars>
      </dgm:prSet>
      <dgm:spPr/>
      <dgm:t>
        <a:bodyPr/>
        <a:lstStyle/>
        <a:p>
          <a:endParaRPr lang="en-US"/>
        </a:p>
      </dgm:t>
    </dgm:pt>
    <dgm:pt modelId="{DFB1560F-0AD8-41A6-A8AA-9F48E937E1D6}" type="pres">
      <dgm:prSet presAssocID="{886A23E9-2A30-4398-9994-2DC923BB3484}" presName="FiveNodes_5_text" presStyleLbl="node1" presStyleIdx="4" presStyleCnt="5">
        <dgm:presLayoutVars>
          <dgm:bulletEnabled val="1"/>
        </dgm:presLayoutVars>
      </dgm:prSet>
      <dgm:spPr/>
      <dgm:t>
        <a:bodyPr/>
        <a:lstStyle/>
        <a:p>
          <a:endParaRPr lang="en-US"/>
        </a:p>
      </dgm:t>
    </dgm:pt>
  </dgm:ptLst>
  <dgm:cxnLst>
    <dgm:cxn modelId="{4C9668AA-8A15-4755-94C0-E3C9674B5014}" type="presOf" srcId="{B9EF5C28-CCD5-4A03-8CB1-6FB4D3F61130}" destId="{BB8629EA-444C-49A9-BB34-948C4C0C3A34}" srcOrd="1" destOrd="0" presId="urn:microsoft.com/office/officeart/2005/8/layout/vProcess5"/>
    <dgm:cxn modelId="{89DA0E66-7658-48F8-883F-6F1B2BF76E94}" type="presOf" srcId="{479893AF-BA6E-4A66-B2EB-7F4EB246CFC5}" destId="{8B9F6AF2-D877-4B9D-BE27-44E6DB5DBAB5}" srcOrd="0" destOrd="0" presId="urn:microsoft.com/office/officeart/2005/8/layout/vProcess5"/>
    <dgm:cxn modelId="{0E7E1841-87DD-4B7F-B3E3-F3F9E327ABEA}" type="presOf" srcId="{80C86474-1F94-4F21-B3B3-E3AF1A8BB162}" destId="{D21477B4-EE9D-4E2B-8109-74DB7698AF6D}" srcOrd="0" destOrd="0" presId="urn:microsoft.com/office/officeart/2005/8/layout/vProcess5"/>
    <dgm:cxn modelId="{9DFC8E9C-CCF5-43F9-A5EA-6B328BBFF720}" type="presOf" srcId="{80C86474-1F94-4F21-B3B3-E3AF1A8BB162}" destId="{DFB1560F-0AD8-41A6-A8AA-9F48E937E1D6}" srcOrd="1" destOrd="0" presId="urn:microsoft.com/office/officeart/2005/8/layout/vProcess5"/>
    <dgm:cxn modelId="{24DBEAD2-362F-4A3C-8E06-AB06229875E0}" type="presOf" srcId="{87C0E6C9-3C4E-4BA0-8B13-4F2B30383020}" destId="{D7B0D83D-7E7A-401C-99E2-B5BCBD4F2C6F}" srcOrd="0" destOrd="0" presId="urn:microsoft.com/office/officeart/2005/8/layout/vProcess5"/>
    <dgm:cxn modelId="{5E166BF7-710B-448B-B46C-8B0197B6B99D}" srcId="{886A23E9-2A30-4398-9994-2DC923BB3484}" destId="{479893AF-BA6E-4A66-B2EB-7F4EB246CFC5}" srcOrd="1" destOrd="0" parTransId="{B6C5F4AC-B852-49DC-96C6-D54C600F2398}" sibTransId="{87C0E6C9-3C4E-4BA0-8B13-4F2B30383020}"/>
    <dgm:cxn modelId="{B06C14E2-B9ED-48B0-B3FC-98F1D1408BF6}" type="presOf" srcId="{3C89E203-7CBD-43A0-9B00-31FDA34305D6}" destId="{C772D6FC-B6F6-47D4-8D5B-BC930581810A}" srcOrd="1" destOrd="0" presId="urn:microsoft.com/office/officeart/2005/8/layout/vProcess5"/>
    <dgm:cxn modelId="{29B349FC-2301-4F1A-8D77-EE422403DC1F}" type="presOf" srcId="{886A23E9-2A30-4398-9994-2DC923BB3484}" destId="{4B783BC0-041B-4D54-85AA-E3C90CFCD95E}" srcOrd="0" destOrd="0" presId="urn:microsoft.com/office/officeart/2005/8/layout/vProcess5"/>
    <dgm:cxn modelId="{47FDBD45-1D70-49F9-9B46-6DC1DD25A684}" srcId="{886A23E9-2A30-4398-9994-2DC923BB3484}" destId="{80C86474-1F94-4F21-B3B3-E3AF1A8BB162}" srcOrd="4" destOrd="0" parTransId="{E0D66D0A-E54D-45B7-A700-1D282CE23CE9}" sibTransId="{F766C7F2-152C-4A94-9491-9AE5578A2105}"/>
    <dgm:cxn modelId="{16D8DB4A-216B-42D3-8DDF-7B96698F015C}" type="presOf" srcId="{479893AF-BA6E-4A66-B2EB-7F4EB246CFC5}" destId="{5D7CA899-6845-4B86-8282-8DF77C2DBF9F}" srcOrd="1" destOrd="0" presId="urn:microsoft.com/office/officeart/2005/8/layout/vProcess5"/>
    <dgm:cxn modelId="{2A00A487-A54E-49DC-8B36-81DD3E07A096}" srcId="{886A23E9-2A30-4398-9994-2DC923BB3484}" destId="{B9EF5C28-CCD5-4A03-8CB1-6FB4D3F61130}" srcOrd="2" destOrd="0" parTransId="{6E7D9EBE-615B-4E19-A1B7-D23587914AAB}" sibTransId="{18B9D5EB-5D57-40CA-AF20-3B9703E5EE29}"/>
    <dgm:cxn modelId="{544DFF25-04D4-4653-8107-1858DA46768F}" type="presOf" srcId="{60971E70-D14D-4C70-ACE7-61D97261D7DC}" destId="{91A3FACC-A783-4C4B-9959-A4CE3F9C0CDF}" srcOrd="0" destOrd="0" presId="urn:microsoft.com/office/officeart/2005/8/layout/vProcess5"/>
    <dgm:cxn modelId="{0061AB3B-455B-4543-8D67-A84DA3A3EADB}" type="presOf" srcId="{ACA466BA-A2FE-4806-BF3D-0A0279F2CE13}" destId="{AC06F1F5-296D-4E5B-BE3F-19BD6EB219FE}" srcOrd="1" destOrd="0" presId="urn:microsoft.com/office/officeart/2005/8/layout/vProcess5"/>
    <dgm:cxn modelId="{4EAA645E-4D5C-4B9E-AE16-C42B28E6904F}" srcId="{886A23E9-2A30-4398-9994-2DC923BB3484}" destId="{3C89E203-7CBD-43A0-9B00-31FDA34305D6}" srcOrd="0" destOrd="0" parTransId="{CEE3035A-4C1B-4D82-802C-F64488F465EF}" sibTransId="{4324063D-80FC-4D31-8A4E-5650CC4AE358}"/>
    <dgm:cxn modelId="{0E8C0E3C-6BA2-4C28-9209-57F1A0F7520B}" type="presOf" srcId="{B9EF5C28-CCD5-4A03-8CB1-6FB4D3F61130}" destId="{95058DFB-8977-47FA-BB45-3472FDF6325E}" srcOrd="0" destOrd="0" presId="urn:microsoft.com/office/officeart/2005/8/layout/vProcess5"/>
    <dgm:cxn modelId="{7FC27FA8-A7F1-4AC8-8D4D-39B585528074}" type="presOf" srcId="{3C89E203-7CBD-43A0-9B00-31FDA34305D6}" destId="{48C9E8B4-A016-4285-B166-FD031AB29F8A}" srcOrd="0" destOrd="0" presId="urn:microsoft.com/office/officeart/2005/8/layout/vProcess5"/>
    <dgm:cxn modelId="{04C27636-D98F-4104-914D-07D5185567AE}" type="presOf" srcId="{18B9D5EB-5D57-40CA-AF20-3B9703E5EE29}" destId="{5B12B780-759C-4621-8D83-7AB7548AEAA6}" srcOrd="0" destOrd="0" presId="urn:microsoft.com/office/officeart/2005/8/layout/vProcess5"/>
    <dgm:cxn modelId="{1B498CFE-D995-4FD6-8117-57258C219651}" type="presOf" srcId="{ACA466BA-A2FE-4806-BF3D-0A0279F2CE13}" destId="{3FA38C75-992E-4A9A-94C9-A9A3331E9006}" srcOrd="0" destOrd="0" presId="urn:microsoft.com/office/officeart/2005/8/layout/vProcess5"/>
    <dgm:cxn modelId="{BC75BA23-6322-43AF-9FCD-E3A6FFF59041}" srcId="{886A23E9-2A30-4398-9994-2DC923BB3484}" destId="{ACA466BA-A2FE-4806-BF3D-0A0279F2CE13}" srcOrd="3" destOrd="0" parTransId="{616F5D93-D34D-438C-8751-34897CC6A47D}" sibTransId="{60971E70-D14D-4C70-ACE7-61D97261D7DC}"/>
    <dgm:cxn modelId="{EB475776-F976-48E7-BA2A-4132812CB4BF}" type="presOf" srcId="{4324063D-80FC-4D31-8A4E-5650CC4AE358}" destId="{D76202FC-747F-42DD-9DE9-1BE51FF65048}" srcOrd="0" destOrd="0" presId="urn:microsoft.com/office/officeart/2005/8/layout/vProcess5"/>
    <dgm:cxn modelId="{2D0FB66D-9B04-4287-9D1C-0686984F368E}" type="presParOf" srcId="{4B783BC0-041B-4D54-85AA-E3C90CFCD95E}" destId="{286EFBEC-BC34-4E9E-ADA6-192653A56CFD}" srcOrd="0" destOrd="0" presId="urn:microsoft.com/office/officeart/2005/8/layout/vProcess5"/>
    <dgm:cxn modelId="{19CD9510-C201-432C-BE85-9C54C64726F5}" type="presParOf" srcId="{4B783BC0-041B-4D54-85AA-E3C90CFCD95E}" destId="{48C9E8B4-A016-4285-B166-FD031AB29F8A}" srcOrd="1" destOrd="0" presId="urn:microsoft.com/office/officeart/2005/8/layout/vProcess5"/>
    <dgm:cxn modelId="{FEC338D6-3011-4E39-A152-D1845945C28D}" type="presParOf" srcId="{4B783BC0-041B-4D54-85AA-E3C90CFCD95E}" destId="{8B9F6AF2-D877-4B9D-BE27-44E6DB5DBAB5}" srcOrd="2" destOrd="0" presId="urn:microsoft.com/office/officeart/2005/8/layout/vProcess5"/>
    <dgm:cxn modelId="{EBB8F922-6092-4396-B951-EC2A3606FDA3}" type="presParOf" srcId="{4B783BC0-041B-4D54-85AA-E3C90CFCD95E}" destId="{95058DFB-8977-47FA-BB45-3472FDF6325E}" srcOrd="3" destOrd="0" presId="urn:microsoft.com/office/officeart/2005/8/layout/vProcess5"/>
    <dgm:cxn modelId="{2909E016-4D0B-4C11-82E2-C57C9EC19A01}" type="presParOf" srcId="{4B783BC0-041B-4D54-85AA-E3C90CFCD95E}" destId="{3FA38C75-992E-4A9A-94C9-A9A3331E9006}" srcOrd="4" destOrd="0" presId="urn:microsoft.com/office/officeart/2005/8/layout/vProcess5"/>
    <dgm:cxn modelId="{6D64929D-3E5F-405E-87AC-8FABBB362E9E}" type="presParOf" srcId="{4B783BC0-041B-4D54-85AA-E3C90CFCD95E}" destId="{D21477B4-EE9D-4E2B-8109-74DB7698AF6D}" srcOrd="5" destOrd="0" presId="urn:microsoft.com/office/officeart/2005/8/layout/vProcess5"/>
    <dgm:cxn modelId="{B60E9D28-C054-4C15-BEB8-D9F3F3F47612}" type="presParOf" srcId="{4B783BC0-041B-4D54-85AA-E3C90CFCD95E}" destId="{D76202FC-747F-42DD-9DE9-1BE51FF65048}" srcOrd="6" destOrd="0" presId="urn:microsoft.com/office/officeart/2005/8/layout/vProcess5"/>
    <dgm:cxn modelId="{24CDA17E-27F1-49A1-BC49-5A1C8D5BA7F0}" type="presParOf" srcId="{4B783BC0-041B-4D54-85AA-E3C90CFCD95E}" destId="{D7B0D83D-7E7A-401C-99E2-B5BCBD4F2C6F}" srcOrd="7" destOrd="0" presId="urn:microsoft.com/office/officeart/2005/8/layout/vProcess5"/>
    <dgm:cxn modelId="{927E3032-E5F0-4A3D-A905-72CD6A62A6CD}" type="presParOf" srcId="{4B783BC0-041B-4D54-85AA-E3C90CFCD95E}" destId="{5B12B780-759C-4621-8D83-7AB7548AEAA6}" srcOrd="8" destOrd="0" presId="urn:microsoft.com/office/officeart/2005/8/layout/vProcess5"/>
    <dgm:cxn modelId="{0E147A63-772E-4C9B-94E0-47F04AA8690B}" type="presParOf" srcId="{4B783BC0-041B-4D54-85AA-E3C90CFCD95E}" destId="{91A3FACC-A783-4C4B-9959-A4CE3F9C0CDF}" srcOrd="9" destOrd="0" presId="urn:microsoft.com/office/officeart/2005/8/layout/vProcess5"/>
    <dgm:cxn modelId="{F0554A15-83CA-43F9-9776-8B68DAE0B9CF}" type="presParOf" srcId="{4B783BC0-041B-4D54-85AA-E3C90CFCD95E}" destId="{C772D6FC-B6F6-47D4-8D5B-BC930581810A}" srcOrd="10" destOrd="0" presId="urn:microsoft.com/office/officeart/2005/8/layout/vProcess5"/>
    <dgm:cxn modelId="{E4C91347-5F27-43BB-8F44-F174ED369A66}" type="presParOf" srcId="{4B783BC0-041B-4D54-85AA-E3C90CFCD95E}" destId="{5D7CA899-6845-4B86-8282-8DF77C2DBF9F}" srcOrd="11" destOrd="0" presId="urn:microsoft.com/office/officeart/2005/8/layout/vProcess5"/>
    <dgm:cxn modelId="{8F323A2A-4EF5-49A5-BF9F-21EFD2DED5EC}" type="presParOf" srcId="{4B783BC0-041B-4D54-85AA-E3C90CFCD95E}" destId="{BB8629EA-444C-49A9-BB34-948C4C0C3A34}" srcOrd="12" destOrd="0" presId="urn:microsoft.com/office/officeart/2005/8/layout/vProcess5"/>
    <dgm:cxn modelId="{E0222BE7-C412-403F-AEAD-43A9DE8AD8F7}" type="presParOf" srcId="{4B783BC0-041B-4D54-85AA-E3C90CFCD95E}" destId="{AC06F1F5-296D-4E5B-BE3F-19BD6EB219FE}" srcOrd="13" destOrd="0" presId="urn:microsoft.com/office/officeart/2005/8/layout/vProcess5"/>
    <dgm:cxn modelId="{D1629BBF-75E3-4F7F-9FF3-B7A2A40E177F}" type="presParOf" srcId="{4B783BC0-041B-4D54-85AA-E3C90CFCD95E}" destId="{DFB1560F-0AD8-41A6-A8AA-9F48E937E1D6}" srcOrd="14"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873DBD8-4FF3-48C1-A374-3289B4293BA1}"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n-US"/>
        </a:p>
      </dgm:t>
    </dgm:pt>
    <dgm:pt modelId="{B89C4282-8C4C-44AE-9475-2A4F6429EFE0}">
      <dgm:prSet phldrT="[Text]"/>
      <dgm:spPr/>
      <dgm:t>
        <a:bodyPr/>
        <a:lstStyle/>
        <a:p>
          <a:r>
            <a:rPr lang="en-US" dirty="0" smtClean="0"/>
            <a:t>10. Pour about half of the base on to the mixed medicaments</a:t>
          </a:r>
          <a:endParaRPr lang="en-US" dirty="0"/>
        </a:p>
      </dgm:t>
    </dgm:pt>
    <dgm:pt modelId="{68963A6C-3511-471E-8BB3-949545F368C2}" type="parTrans" cxnId="{AF41483D-05A9-4259-8AD5-A2E9D013A357}">
      <dgm:prSet/>
      <dgm:spPr/>
      <dgm:t>
        <a:bodyPr/>
        <a:lstStyle/>
        <a:p>
          <a:endParaRPr lang="en-US"/>
        </a:p>
      </dgm:t>
    </dgm:pt>
    <dgm:pt modelId="{10E833E1-D8A3-4998-9094-45C038DC29B6}" type="sibTrans" cxnId="{AF41483D-05A9-4259-8AD5-A2E9D013A357}">
      <dgm:prSet/>
      <dgm:spPr/>
      <dgm:t>
        <a:bodyPr/>
        <a:lstStyle/>
        <a:p>
          <a:endParaRPr lang="en-US"/>
        </a:p>
      </dgm:t>
    </dgm:pt>
    <dgm:pt modelId="{CD546148-0ED5-405C-B7CF-93FA1B9ED2DF}">
      <dgm:prSet phldrT="[Text]"/>
      <dgm:spPr/>
      <dgm:t>
        <a:bodyPr/>
        <a:lstStyle/>
        <a:p>
          <a:r>
            <a:rPr lang="en-US" dirty="0" smtClean="0"/>
            <a:t>11. Prepare a smooth dispersion as quickly as possible by </a:t>
          </a:r>
          <a:r>
            <a:rPr lang="en-US" dirty="0" err="1" smtClean="0"/>
            <a:t>levigating</a:t>
          </a:r>
          <a:r>
            <a:rPr lang="en-US" dirty="0" smtClean="0"/>
            <a:t> with spatula</a:t>
          </a:r>
          <a:endParaRPr lang="en-US" dirty="0"/>
        </a:p>
      </dgm:t>
    </dgm:pt>
    <dgm:pt modelId="{93AE9377-2D11-4AFE-A84A-6B28DBFDE544}" type="parTrans" cxnId="{46500CFE-95A0-4F49-A238-69D840E5E0D9}">
      <dgm:prSet/>
      <dgm:spPr/>
      <dgm:t>
        <a:bodyPr/>
        <a:lstStyle/>
        <a:p>
          <a:endParaRPr lang="en-US"/>
        </a:p>
      </dgm:t>
    </dgm:pt>
    <dgm:pt modelId="{70A3AFC0-8AD7-4613-AA17-D52FDED9B94A}" type="sibTrans" cxnId="{46500CFE-95A0-4F49-A238-69D840E5E0D9}">
      <dgm:prSet/>
      <dgm:spPr/>
      <dgm:t>
        <a:bodyPr/>
        <a:lstStyle/>
        <a:p>
          <a:endParaRPr lang="en-US"/>
        </a:p>
      </dgm:t>
    </dgm:pt>
    <dgm:pt modelId="{C6434E5E-22AB-48E4-A906-D704538CAFFC}">
      <dgm:prSet phldrT="[Text]"/>
      <dgm:spPr/>
      <dgm:t>
        <a:bodyPr/>
        <a:lstStyle/>
        <a:p>
          <a:r>
            <a:rPr lang="en-US" dirty="0" smtClean="0"/>
            <a:t>12. To prevent excessive cooling use small tile and this will also avoid loss on the edge of the tile</a:t>
          </a:r>
          <a:endParaRPr lang="en-US" dirty="0"/>
        </a:p>
      </dgm:t>
    </dgm:pt>
    <dgm:pt modelId="{F3421D3D-1E6B-4273-A66F-D9C51E44ED8D}" type="parTrans" cxnId="{80C27B65-ADAE-49DF-A5C3-A52B896538BE}">
      <dgm:prSet/>
      <dgm:spPr/>
      <dgm:t>
        <a:bodyPr/>
        <a:lstStyle/>
        <a:p>
          <a:endParaRPr lang="en-US"/>
        </a:p>
      </dgm:t>
    </dgm:pt>
    <dgm:pt modelId="{EECD810A-1677-4FA1-AEC7-03ECE4272644}" type="sibTrans" cxnId="{80C27B65-ADAE-49DF-A5C3-A52B896538BE}">
      <dgm:prSet/>
      <dgm:spPr/>
      <dgm:t>
        <a:bodyPr/>
        <a:lstStyle/>
        <a:p>
          <a:endParaRPr lang="en-US"/>
        </a:p>
      </dgm:t>
    </dgm:pt>
    <dgm:pt modelId="{BE6CD66D-EB5B-49CC-8E1B-9E7EB4A17D51}">
      <dgm:prSet phldrT="[Text]"/>
      <dgm:spPr/>
      <dgm:t>
        <a:bodyPr/>
        <a:lstStyle/>
        <a:p>
          <a:r>
            <a:rPr lang="en-US" dirty="0" smtClean="0"/>
            <a:t>13. If the base is solidified hold the tile on water bath for few seconds</a:t>
          </a:r>
          <a:endParaRPr lang="en-US" dirty="0"/>
        </a:p>
      </dgm:t>
    </dgm:pt>
    <dgm:pt modelId="{03A357B6-198F-4235-8F99-3AD644861ACD}" type="parTrans" cxnId="{730A3452-1895-40A0-8742-285DBB86C9B2}">
      <dgm:prSet/>
      <dgm:spPr/>
      <dgm:t>
        <a:bodyPr/>
        <a:lstStyle/>
        <a:p>
          <a:endParaRPr lang="en-US"/>
        </a:p>
      </dgm:t>
    </dgm:pt>
    <dgm:pt modelId="{161F2393-4679-41B3-9351-130AE514D558}" type="sibTrans" cxnId="{730A3452-1895-40A0-8742-285DBB86C9B2}">
      <dgm:prSet/>
      <dgm:spPr/>
      <dgm:t>
        <a:bodyPr/>
        <a:lstStyle/>
        <a:p>
          <a:endParaRPr lang="en-US"/>
        </a:p>
      </dgm:t>
    </dgm:pt>
    <dgm:pt modelId="{EB28FE2E-D99C-4789-8081-36BA1896F6A5}">
      <dgm:prSet phldrT="[Text]"/>
      <dgm:spPr/>
      <dgm:t>
        <a:bodyPr/>
        <a:lstStyle/>
        <a:p>
          <a:r>
            <a:rPr lang="en-US" dirty="0" smtClean="0"/>
            <a:t>14. Transfer the dispersion to the dish and stir to form homogenous mixture</a:t>
          </a:r>
          <a:endParaRPr lang="en-US" dirty="0"/>
        </a:p>
      </dgm:t>
    </dgm:pt>
    <dgm:pt modelId="{ADA439CD-0BF9-4EF7-B963-61A9669AE6AC}" type="parTrans" cxnId="{CDEA58B0-62FD-46E9-A878-17137CC564DB}">
      <dgm:prSet/>
      <dgm:spPr/>
      <dgm:t>
        <a:bodyPr/>
        <a:lstStyle/>
        <a:p>
          <a:endParaRPr lang="en-US"/>
        </a:p>
      </dgm:t>
    </dgm:pt>
    <dgm:pt modelId="{17BAFCB0-407C-4AE1-A998-F46660E76B45}" type="sibTrans" cxnId="{CDEA58B0-62FD-46E9-A878-17137CC564DB}">
      <dgm:prSet/>
      <dgm:spPr/>
      <dgm:t>
        <a:bodyPr/>
        <a:lstStyle/>
        <a:p>
          <a:endParaRPr lang="en-US"/>
        </a:p>
      </dgm:t>
    </dgm:pt>
    <dgm:pt modelId="{48136DFA-F8DF-4FE6-8986-1844D5B2768E}" type="pres">
      <dgm:prSet presAssocID="{9873DBD8-4FF3-48C1-A374-3289B4293BA1}" presName="outerComposite" presStyleCnt="0">
        <dgm:presLayoutVars>
          <dgm:chMax val="5"/>
          <dgm:dir/>
          <dgm:resizeHandles val="exact"/>
        </dgm:presLayoutVars>
      </dgm:prSet>
      <dgm:spPr/>
      <dgm:t>
        <a:bodyPr/>
        <a:lstStyle/>
        <a:p>
          <a:endParaRPr lang="en-US"/>
        </a:p>
      </dgm:t>
    </dgm:pt>
    <dgm:pt modelId="{FE9A6CCF-93CF-4C36-B1FB-2EEB63AEB368}" type="pres">
      <dgm:prSet presAssocID="{9873DBD8-4FF3-48C1-A374-3289B4293BA1}" presName="dummyMaxCanvas" presStyleCnt="0">
        <dgm:presLayoutVars/>
      </dgm:prSet>
      <dgm:spPr/>
      <dgm:t>
        <a:bodyPr/>
        <a:lstStyle/>
        <a:p>
          <a:endParaRPr lang="en-IN"/>
        </a:p>
      </dgm:t>
    </dgm:pt>
    <dgm:pt modelId="{28816E84-EAD5-4D47-8D3F-8C84389ACF35}" type="pres">
      <dgm:prSet presAssocID="{9873DBD8-4FF3-48C1-A374-3289B4293BA1}" presName="FiveNodes_1" presStyleLbl="node1" presStyleIdx="0" presStyleCnt="5">
        <dgm:presLayoutVars>
          <dgm:bulletEnabled val="1"/>
        </dgm:presLayoutVars>
      </dgm:prSet>
      <dgm:spPr/>
      <dgm:t>
        <a:bodyPr/>
        <a:lstStyle/>
        <a:p>
          <a:endParaRPr lang="en-US"/>
        </a:p>
      </dgm:t>
    </dgm:pt>
    <dgm:pt modelId="{2AF38561-9735-4FC1-86B7-1ADE0C7A389F}" type="pres">
      <dgm:prSet presAssocID="{9873DBD8-4FF3-48C1-A374-3289B4293BA1}" presName="FiveNodes_2" presStyleLbl="node1" presStyleIdx="1" presStyleCnt="5">
        <dgm:presLayoutVars>
          <dgm:bulletEnabled val="1"/>
        </dgm:presLayoutVars>
      </dgm:prSet>
      <dgm:spPr/>
      <dgm:t>
        <a:bodyPr/>
        <a:lstStyle/>
        <a:p>
          <a:endParaRPr lang="en-US"/>
        </a:p>
      </dgm:t>
    </dgm:pt>
    <dgm:pt modelId="{E492CDA8-71EB-4262-A53D-628474DC5DC8}" type="pres">
      <dgm:prSet presAssocID="{9873DBD8-4FF3-48C1-A374-3289B4293BA1}" presName="FiveNodes_3" presStyleLbl="node1" presStyleIdx="2" presStyleCnt="5">
        <dgm:presLayoutVars>
          <dgm:bulletEnabled val="1"/>
        </dgm:presLayoutVars>
      </dgm:prSet>
      <dgm:spPr/>
      <dgm:t>
        <a:bodyPr/>
        <a:lstStyle/>
        <a:p>
          <a:endParaRPr lang="en-US"/>
        </a:p>
      </dgm:t>
    </dgm:pt>
    <dgm:pt modelId="{D6B1D5C6-91CE-4021-B168-08333EB901D8}" type="pres">
      <dgm:prSet presAssocID="{9873DBD8-4FF3-48C1-A374-3289B4293BA1}" presName="FiveNodes_4" presStyleLbl="node1" presStyleIdx="3" presStyleCnt="5">
        <dgm:presLayoutVars>
          <dgm:bulletEnabled val="1"/>
        </dgm:presLayoutVars>
      </dgm:prSet>
      <dgm:spPr/>
      <dgm:t>
        <a:bodyPr/>
        <a:lstStyle/>
        <a:p>
          <a:endParaRPr lang="en-US"/>
        </a:p>
      </dgm:t>
    </dgm:pt>
    <dgm:pt modelId="{3CCF921F-9805-4509-9E58-732436E7B16A}" type="pres">
      <dgm:prSet presAssocID="{9873DBD8-4FF3-48C1-A374-3289B4293BA1}" presName="FiveNodes_5" presStyleLbl="node1" presStyleIdx="4" presStyleCnt="5">
        <dgm:presLayoutVars>
          <dgm:bulletEnabled val="1"/>
        </dgm:presLayoutVars>
      </dgm:prSet>
      <dgm:spPr/>
      <dgm:t>
        <a:bodyPr/>
        <a:lstStyle/>
        <a:p>
          <a:endParaRPr lang="en-US"/>
        </a:p>
      </dgm:t>
    </dgm:pt>
    <dgm:pt modelId="{884296A0-F48C-48B4-8C2C-46F555712587}" type="pres">
      <dgm:prSet presAssocID="{9873DBD8-4FF3-48C1-A374-3289B4293BA1}" presName="FiveConn_1-2" presStyleLbl="fgAccFollowNode1" presStyleIdx="0" presStyleCnt="4">
        <dgm:presLayoutVars>
          <dgm:bulletEnabled val="1"/>
        </dgm:presLayoutVars>
      </dgm:prSet>
      <dgm:spPr/>
      <dgm:t>
        <a:bodyPr/>
        <a:lstStyle/>
        <a:p>
          <a:endParaRPr lang="en-US"/>
        </a:p>
      </dgm:t>
    </dgm:pt>
    <dgm:pt modelId="{C35F7F7E-D70F-4BDD-80A7-364FAABA40B4}" type="pres">
      <dgm:prSet presAssocID="{9873DBD8-4FF3-48C1-A374-3289B4293BA1}" presName="FiveConn_2-3" presStyleLbl="fgAccFollowNode1" presStyleIdx="1" presStyleCnt="4">
        <dgm:presLayoutVars>
          <dgm:bulletEnabled val="1"/>
        </dgm:presLayoutVars>
      </dgm:prSet>
      <dgm:spPr/>
      <dgm:t>
        <a:bodyPr/>
        <a:lstStyle/>
        <a:p>
          <a:endParaRPr lang="en-US"/>
        </a:p>
      </dgm:t>
    </dgm:pt>
    <dgm:pt modelId="{4DFB301C-A551-4CB0-B594-EB93C7347967}" type="pres">
      <dgm:prSet presAssocID="{9873DBD8-4FF3-48C1-A374-3289B4293BA1}" presName="FiveConn_3-4" presStyleLbl="fgAccFollowNode1" presStyleIdx="2" presStyleCnt="4">
        <dgm:presLayoutVars>
          <dgm:bulletEnabled val="1"/>
        </dgm:presLayoutVars>
      </dgm:prSet>
      <dgm:spPr/>
      <dgm:t>
        <a:bodyPr/>
        <a:lstStyle/>
        <a:p>
          <a:endParaRPr lang="en-US"/>
        </a:p>
      </dgm:t>
    </dgm:pt>
    <dgm:pt modelId="{8FC263DA-C80D-4547-9AFC-899D0B8BFDC3}" type="pres">
      <dgm:prSet presAssocID="{9873DBD8-4FF3-48C1-A374-3289B4293BA1}" presName="FiveConn_4-5" presStyleLbl="fgAccFollowNode1" presStyleIdx="3" presStyleCnt="4">
        <dgm:presLayoutVars>
          <dgm:bulletEnabled val="1"/>
        </dgm:presLayoutVars>
      </dgm:prSet>
      <dgm:spPr/>
      <dgm:t>
        <a:bodyPr/>
        <a:lstStyle/>
        <a:p>
          <a:endParaRPr lang="en-US"/>
        </a:p>
      </dgm:t>
    </dgm:pt>
    <dgm:pt modelId="{854C7B6E-6539-4404-8D8E-A2D08B0CB630}" type="pres">
      <dgm:prSet presAssocID="{9873DBD8-4FF3-48C1-A374-3289B4293BA1}" presName="FiveNodes_1_text" presStyleLbl="node1" presStyleIdx="4" presStyleCnt="5">
        <dgm:presLayoutVars>
          <dgm:bulletEnabled val="1"/>
        </dgm:presLayoutVars>
      </dgm:prSet>
      <dgm:spPr/>
      <dgm:t>
        <a:bodyPr/>
        <a:lstStyle/>
        <a:p>
          <a:endParaRPr lang="en-US"/>
        </a:p>
      </dgm:t>
    </dgm:pt>
    <dgm:pt modelId="{DB325C51-30EC-41E9-98BE-E2188C0CE9D8}" type="pres">
      <dgm:prSet presAssocID="{9873DBD8-4FF3-48C1-A374-3289B4293BA1}" presName="FiveNodes_2_text" presStyleLbl="node1" presStyleIdx="4" presStyleCnt="5">
        <dgm:presLayoutVars>
          <dgm:bulletEnabled val="1"/>
        </dgm:presLayoutVars>
      </dgm:prSet>
      <dgm:spPr/>
      <dgm:t>
        <a:bodyPr/>
        <a:lstStyle/>
        <a:p>
          <a:endParaRPr lang="en-US"/>
        </a:p>
      </dgm:t>
    </dgm:pt>
    <dgm:pt modelId="{88169AAA-EE74-4CAC-A6E7-24DA48023982}" type="pres">
      <dgm:prSet presAssocID="{9873DBD8-4FF3-48C1-A374-3289B4293BA1}" presName="FiveNodes_3_text" presStyleLbl="node1" presStyleIdx="4" presStyleCnt="5">
        <dgm:presLayoutVars>
          <dgm:bulletEnabled val="1"/>
        </dgm:presLayoutVars>
      </dgm:prSet>
      <dgm:spPr/>
      <dgm:t>
        <a:bodyPr/>
        <a:lstStyle/>
        <a:p>
          <a:endParaRPr lang="en-US"/>
        </a:p>
      </dgm:t>
    </dgm:pt>
    <dgm:pt modelId="{7A80BE0E-3B49-42CC-9A08-6E21FFC478F6}" type="pres">
      <dgm:prSet presAssocID="{9873DBD8-4FF3-48C1-A374-3289B4293BA1}" presName="FiveNodes_4_text" presStyleLbl="node1" presStyleIdx="4" presStyleCnt="5">
        <dgm:presLayoutVars>
          <dgm:bulletEnabled val="1"/>
        </dgm:presLayoutVars>
      </dgm:prSet>
      <dgm:spPr/>
      <dgm:t>
        <a:bodyPr/>
        <a:lstStyle/>
        <a:p>
          <a:endParaRPr lang="en-US"/>
        </a:p>
      </dgm:t>
    </dgm:pt>
    <dgm:pt modelId="{76FE77C3-B26A-43E5-8F9D-AA23F891D558}" type="pres">
      <dgm:prSet presAssocID="{9873DBD8-4FF3-48C1-A374-3289B4293BA1}" presName="FiveNodes_5_text" presStyleLbl="node1" presStyleIdx="4" presStyleCnt="5">
        <dgm:presLayoutVars>
          <dgm:bulletEnabled val="1"/>
        </dgm:presLayoutVars>
      </dgm:prSet>
      <dgm:spPr/>
      <dgm:t>
        <a:bodyPr/>
        <a:lstStyle/>
        <a:p>
          <a:endParaRPr lang="en-US"/>
        </a:p>
      </dgm:t>
    </dgm:pt>
  </dgm:ptLst>
  <dgm:cxnLst>
    <dgm:cxn modelId="{E9EFFF51-48C1-4C23-8F30-E7549EC72383}" type="presOf" srcId="{B89C4282-8C4C-44AE-9475-2A4F6429EFE0}" destId="{28816E84-EAD5-4D47-8D3F-8C84389ACF35}" srcOrd="0" destOrd="0" presId="urn:microsoft.com/office/officeart/2005/8/layout/vProcess5"/>
    <dgm:cxn modelId="{1EBA3F10-3B13-4FA6-BA52-CF7720554506}" type="presOf" srcId="{10E833E1-D8A3-4998-9094-45C038DC29B6}" destId="{884296A0-F48C-48B4-8C2C-46F555712587}" srcOrd="0" destOrd="0" presId="urn:microsoft.com/office/officeart/2005/8/layout/vProcess5"/>
    <dgm:cxn modelId="{94DB98FF-077F-4A8B-B318-47CDBD3ACD9D}" type="presOf" srcId="{9873DBD8-4FF3-48C1-A374-3289B4293BA1}" destId="{48136DFA-F8DF-4FE6-8986-1844D5B2768E}" srcOrd="0" destOrd="0" presId="urn:microsoft.com/office/officeart/2005/8/layout/vProcess5"/>
    <dgm:cxn modelId="{664D48CF-62C4-4242-AE12-DC48F3DAFE29}" type="presOf" srcId="{B89C4282-8C4C-44AE-9475-2A4F6429EFE0}" destId="{854C7B6E-6539-4404-8D8E-A2D08B0CB630}" srcOrd="1" destOrd="0" presId="urn:microsoft.com/office/officeart/2005/8/layout/vProcess5"/>
    <dgm:cxn modelId="{A934D37D-AA9F-4A41-8BDA-D4501E235576}" type="presOf" srcId="{EB28FE2E-D99C-4789-8081-36BA1896F6A5}" destId="{3CCF921F-9805-4509-9E58-732436E7B16A}" srcOrd="0" destOrd="0" presId="urn:microsoft.com/office/officeart/2005/8/layout/vProcess5"/>
    <dgm:cxn modelId="{CFBBF16F-3A8D-4731-AAAB-63FE4F2EE2D5}" type="presOf" srcId="{161F2393-4679-41B3-9351-130AE514D558}" destId="{8FC263DA-C80D-4547-9AFC-899D0B8BFDC3}" srcOrd="0" destOrd="0" presId="urn:microsoft.com/office/officeart/2005/8/layout/vProcess5"/>
    <dgm:cxn modelId="{E95FAC9C-364E-4101-8699-6D07159EDB8C}" type="presOf" srcId="{CD546148-0ED5-405C-B7CF-93FA1B9ED2DF}" destId="{2AF38561-9735-4FC1-86B7-1ADE0C7A389F}" srcOrd="0" destOrd="0" presId="urn:microsoft.com/office/officeart/2005/8/layout/vProcess5"/>
    <dgm:cxn modelId="{5271FFBD-C7BF-4D44-880E-CCE9D926DECA}" type="presOf" srcId="{CD546148-0ED5-405C-B7CF-93FA1B9ED2DF}" destId="{DB325C51-30EC-41E9-98BE-E2188C0CE9D8}" srcOrd="1" destOrd="0" presId="urn:microsoft.com/office/officeart/2005/8/layout/vProcess5"/>
    <dgm:cxn modelId="{CDEA58B0-62FD-46E9-A878-17137CC564DB}" srcId="{9873DBD8-4FF3-48C1-A374-3289B4293BA1}" destId="{EB28FE2E-D99C-4789-8081-36BA1896F6A5}" srcOrd="4" destOrd="0" parTransId="{ADA439CD-0BF9-4EF7-B963-61A9669AE6AC}" sibTransId="{17BAFCB0-407C-4AE1-A998-F46660E76B45}"/>
    <dgm:cxn modelId="{46500CFE-95A0-4F49-A238-69D840E5E0D9}" srcId="{9873DBD8-4FF3-48C1-A374-3289B4293BA1}" destId="{CD546148-0ED5-405C-B7CF-93FA1B9ED2DF}" srcOrd="1" destOrd="0" parTransId="{93AE9377-2D11-4AFE-A84A-6B28DBFDE544}" sibTransId="{70A3AFC0-8AD7-4613-AA17-D52FDED9B94A}"/>
    <dgm:cxn modelId="{80C27B65-ADAE-49DF-A5C3-A52B896538BE}" srcId="{9873DBD8-4FF3-48C1-A374-3289B4293BA1}" destId="{C6434E5E-22AB-48E4-A906-D704538CAFFC}" srcOrd="2" destOrd="0" parTransId="{F3421D3D-1E6B-4273-A66F-D9C51E44ED8D}" sibTransId="{EECD810A-1677-4FA1-AEC7-03ECE4272644}"/>
    <dgm:cxn modelId="{84516B8D-D893-48D3-B012-F22B959A20BE}" type="presOf" srcId="{BE6CD66D-EB5B-49CC-8E1B-9E7EB4A17D51}" destId="{D6B1D5C6-91CE-4021-B168-08333EB901D8}" srcOrd="0" destOrd="0" presId="urn:microsoft.com/office/officeart/2005/8/layout/vProcess5"/>
    <dgm:cxn modelId="{B4B2CF20-6853-40CD-84C9-B192EE58A530}" type="presOf" srcId="{C6434E5E-22AB-48E4-A906-D704538CAFFC}" destId="{E492CDA8-71EB-4262-A53D-628474DC5DC8}" srcOrd="0" destOrd="0" presId="urn:microsoft.com/office/officeart/2005/8/layout/vProcess5"/>
    <dgm:cxn modelId="{7500F987-D551-4EBD-9805-29C2D97ED9DA}" type="presOf" srcId="{70A3AFC0-8AD7-4613-AA17-D52FDED9B94A}" destId="{C35F7F7E-D70F-4BDD-80A7-364FAABA40B4}" srcOrd="0" destOrd="0" presId="urn:microsoft.com/office/officeart/2005/8/layout/vProcess5"/>
    <dgm:cxn modelId="{9D3A6138-36D1-4A23-B9A6-F86B0FD8E663}" type="presOf" srcId="{EECD810A-1677-4FA1-AEC7-03ECE4272644}" destId="{4DFB301C-A551-4CB0-B594-EB93C7347967}" srcOrd="0" destOrd="0" presId="urn:microsoft.com/office/officeart/2005/8/layout/vProcess5"/>
    <dgm:cxn modelId="{AF41483D-05A9-4259-8AD5-A2E9D013A357}" srcId="{9873DBD8-4FF3-48C1-A374-3289B4293BA1}" destId="{B89C4282-8C4C-44AE-9475-2A4F6429EFE0}" srcOrd="0" destOrd="0" parTransId="{68963A6C-3511-471E-8BB3-949545F368C2}" sibTransId="{10E833E1-D8A3-4998-9094-45C038DC29B6}"/>
    <dgm:cxn modelId="{2961D4BC-CFBC-4645-A759-2FDBCA01E0ED}" type="presOf" srcId="{C6434E5E-22AB-48E4-A906-D704538CAFFC}" destId="{88169AAA-EE74-4CAC-A6E7-24DA48023982}" srcOrd="1" destOrd="0" presId="urn:microsoft.com/office/officeart/2005/8/layout/vProcess5"/>
    <dgm:cxn modelId="{D3826003-CF35-4E8B-8E34-D8CED0D5C71D}" type="presOf" srcId="{BE6CD66D-EB5B-49CC-8E1B-9E7EB4A17D51}" destId="{7A80BE0E-3B49-42CC-9A08-6E21FFC478F6}" srcOrd="1" destOrd="0" presId="urn:microsoft.com/office/officeart/2005/8/layout/vProcess5"/>
    <dgm:cxn modelId="{FA0D7E79-9118-493E-A0C6-0885D7B31EBD}" type="presOf" srcId="{EB28FE2E-D99C-4789-8081-36BA1896F6A5}" destId="{76FE77C3-B26A-43E5-8F9D-AA23F891D558}" srcOrd="1" destOrd="0" presId="urn:microsoft.com/office/officeart/2005/8/layout/vProcess5"/>
    <dgm:cxn modelId="{730A3452-1895-40A0-8742-285DBB86C9B2}" srcId="{9873DBD8-4FF3-48C1-A374-3289B4293BA1}" destId="{BE6CD66D-EB5B-49CC-8E1B-9E7EB4A17D51}" srcOrd="3" destOrd="0" parTransId="{03A357B6-198F-4235-8F99-3AD644861ACD}" sibTransId="{161F2393-4679-41B3-9351-130AE514D558}"/>
    <dgm:cxn modelId="{9F16ADE7-6673-4205-8952-4F2BAA1340AE}" type="presParOf" srcId="{48136DFA-F8DF-4FE6-8986-1844D5B2768E}" destId="{FE9A6CCF-93CF-4C36-B1FB-2EEB63AEB368}" srcOrd="0" destOrd="0" presId="urn:microsoft.com/office/officeart/2005/8/layout/vProcess5"/>
    <dgm:cxn modelId="{2AACC908-3BA9-4A1F-A72F-16323BE84A22}" type="presParOf" srcId="{48136DFA-F8DF-4FE6-8986-1844D5B2768E}" destId="{28816E84-EAD5-4D47-8D3F-8C84389ACF35}" srcOrd="1" destOrd="0" presId="urn:microsoft.com/office/officeart/2005/8/layout/vProcess5"/>
    <dgm:cxn modelId="{49C91FDB-0081-44A3-BB69-FB2F6C263FD5}" type="presParOf" srcId="{48136DFA-F8DF-4FE6-8986-1844D5B2768E}" destId="{2AF38561-9735-4FC1-86B7-1ADE0C7A389F}" srcOrd="2" destOrd="0" presId="urn:microsoft.com/office/officeart/2005/8/layout/vProcess5"/>
    <dgm:cxn modelId="{47BCB484-86A8-46AF-BD1E-BD6CDA734F8A}" type="presParOf" srcId="{48136DFA-F8DF-4FE6-8986-1844D5B2768E}" destId="{E492CDA8-71EB-4262-A53D-628474DC5DC8}" srcOrd="3" destOrd="0" presId="urn:microsoft.com/office/officeart/2005/8/layout/vProcess5"/>
    <dgm:cxn modelId="{39CC2EF0-EA95-4822-A938-7257C09D57B0}" type="presParOf" srcId="{48136DFA-F8DF-4FE6-8986-1844D5B2768E}" destId="{D6B1D5C6-91CE-4021-B168-08333EB901D8}" srcOrd="4" destOrd="0" presId="urn:microsoft.com/office/officeart/2005/8/layout/vProcess5"/>
    <dgm:cxn modelId="{354D5C14-0E4F-409C-BB0B-2FDDC612A504}" type="presParOf" srcId="{48136DFA-F8DF-4FE6-8986-1844D5B2768E}" destId="{3CCF921F-9805-4509-9E58-732436E7B16A}" srcOrd="5" destOrd="0" presId="urn:microsoft.com/office/officeart/2005/8/layout/vProcess5"/>
    <dgm:cxn modelId="{34894B86-126E-41CE-B307-1B4643E435F7}" type="presParOf" srcId="{48136DFA-F8DF-4FE6-8986-1844D5B2768E}" destId="{884296A0-F48C-48B4-8C2C-46F555712587}" srcOrd="6" destOrd="0" presId="urn:microsoft.com/office/officeart/2005/8/layout/vProcess5"/>
    <dgm:cxn modelId="{E44047C7-3FD7-433D-8055-FC88A55EFF3C}" type="presParOf" srcId="{48136DFA-F8DF-4FE6-8986-1844D5B2768E}" destId="{C35F7F7E-D70F-4BDD-80A7-364FAABA40B4}" srcOrd="7" destOrd="0" presId="urn:microsoft.com/office/officeart/2005/8/layout/vProcess5"/>
    <dgm:cxn modelId="{4F48FFB0-3829-4689-88E8-698F53CFB191}" type="presParOf" srcId="{48136DFA-F8DF-4FE6-8986-1844D5B2768E}" destId="{4DFB301C-A551-4CB0-B594-EB93C7347967}" srcOrd="8" destOrd="0" presId="urn:microsoft.com/office/officeart/2005/8/layout/vProcess5"/>
    <dgm:cxn modelId="{100618BB-C428-4D7F-880A-5C6B41CC125D}" type="presParOf" srcId="{48136DFA-F8DF-4FE6-8986-1844D5B2768E}" destId="{8FC263DA-C80D-4547-9AFC-899D0B8BFDC3}" srcOrd="9" destOrd="0" presId="urn:microsoft.com/office/officeart/2005/8/layout/vProcess5"/>
    <dgm:cxn modelId="{A8C86E3E-721D-4DD6-AA28-49A8C52DB75D}" type="presParOf" srcId="{48136DFA-F8DF-4FE6-8986-1844D5B2768E}" destId="{854C7B6E-6539-4404-8D8E-A2D08B0CB630}" srcOrd="10" destOrd="0" presId="urn:microsoft.com/office/officeart/2005/8/layout/vProcess5"/>
    <dgm:cxn modelId="{666C46EB-E534-47A6-956E-C42AC14A0AAC}" type="presParOf" srcId="{48136DFA-F8DF-4FE6-8986-1844D5B2768E}" destId="{DB325C51-30EC-41E9-98BE-E2188C0CE9D8}" srcOrd="11" destOrd="0" presId="urn:microsoft.com/office/officeart/2005/8/layout/vProcess5"/>
    <dgm:cxn modelId="{138913F9-C2A0-4DDD-B649-E68CD08F93CB}" type="presParOf" srcId="{48136DFA-F8DF-4FE6-8986-1844D5B2768E}" destId="{88169AAA-EE74-4CAC-A6E7-24DA48023982}" srcOrd="12" destOrd="0" presId="urn:microsoft.com/office/officeart/2005/8/layout/vProcess5"/>
    <dgm:cxn modelId="{925DB283-A57D-4448-B106-7B1BB1B2A964}" type="presParOf" srcId="{48136DFA-F8DF-4FE6-8986-1844D5B2768E}" destId="{7A80BE0E-3B49-42CC-9A08-6E21FFC478F6}" srcOrd="13" destOrd="0" presId="urn:microsoft.com/office/officeart/2005/8/layout/vProcess5"/>
    <dgm:cxn modelId="{CCB9C38F-7E2B-4F8B-B72D-42B6E3C00F38}" type="presParOf" srcId="{48136DFA-F8DF-4FE6-8986-1844D5B2768E}" destId="{76FE77C3-B26A-43E5-8F9D-AA23F891D558}" srcOrd="14"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B512B69-ED1F-4F06-8E01-78513037E553}"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n-US"/>
        </a:p>
      </dgm:t>
    </dgm:pt>
    <dgm:pt modelId="{711FD4EA-5304-4409-8AA4-E8A586A572CE}">
      <dgm:prSet phldrT="[Text]" custT="1"/>
      <dgm:spPr/>
      <dgm:t>
        <a:bodyPr/>
        <a:lstStyle/>
        <a:p>
          <a:r>
            <a:rPr lang="en-US" sz="2000" dirty="0" smtClean="0"/>
            <a:t>15. Continue stirring until the mixture begins to thicken</a:t>
          </a:r>
          <a:endParaRPr lang="en-US" sz="2000" dirty="0"/>
        </a:p>
      </dgm:t>
    </dgm:pt>
    <dgm:pt modelId="{37E8DE03-73CB-4B52-B2A7-90BC37E1D315}" type="parTrans" cxnId="{6EF39746-3459-4D23-B952-8A3FC6BD688C}">
      <dgm:prSet/>
      <dgm:spPr/>
      <dgm:t>
        <a:bodyPr/>
        <a:lstStyle/>
        <a:p>
          <a:endParaRPr lang="en-US"/>
        </a:p>
      </dgm:t>
    </dgm:pt>
    <dgm:pt modelId="{5B4329BB-796C-4D6B-A749-672EED404D27}" type="sibTrans" cxnId="{6EF39746-3459-4D23-B952-8A3FC6BD688C}">
      <dgm:prSet/>
      <dgm:spPr/>
      <dgm:t>
        <a:bodyPr/>
        <a:lstStyle/>
        <a:p>
          <a:endParaRPr lang="en-US"/>
        </a:p>
      </dgm:t>
    </dgm:pt>
    <dgm:pt modelId="{714DF047-2A6A-4903-B491-ECA32338D770}">
      <dgm:prSet phldrT="[Text]" custT="1"/>
      <dgm:spPr/>
      <dgm:t>
        <a:bodyPr/>
        <a:lstStyle/>
        <a:p>
          <a:r>
            <a:rPr lang="en-US" sz="2000" dirty="0" smtClean="0"/>
            <a:t>16. Then fill each cavity of the </a:t>
          </a:r>
          <a:r>
            <a:rPr lang="en-US" sz="2000" dirty="0" err="1" smtClean="0"/>
            <a:t>mould</a:t>
          </a:r>
          <a:r>
            <a:rPr lang="en-US" sz="2000" dirty="0" smtClean="0"/>
            <a:t> to overflowing</a:t>
          </a:r>
          <a:endParaRPr lang="en-US" sz="2000" dirty="0"/>
        </a:p>
      </dgm:t>
    </dgm:pt>
    <dgm:pt modelId="{A374881E-E9AD-40C1-B978-AB648ABEAD1B}" type="parTrans" cxnId="{8523C7E2-777C-4B08-8B15-5BB7BDCCDD63}">
      <dgm:prSet/>
      <dgm:spPr/>
      <dgm:t>
        <a:bodyPr/>
        <a:lstStyle/>
        <a:p>
          <a:endParaRPr lang="en-US"/>
        </a:p>
      </dgm:t>
    </dgm:pt>
    <dgm:pt modelId="{485A3DC7-B21A-4E82-8AFA-63338A51A2C8}" type="sibTrans" cxnId="{8523C7E2-777C-4B08-8B15-5BB7BDCCDD63}">
      <dgm:prSet/>
      <dgm:spPr/>
      <dgm:t>
        <a:bodyPr/>
        <a:lstStyle/>
        <a:p>
          <a:endParaRPr lang="en-US"/>
        </a:p>
      </dgm:t>
    </dgm:pt>
    <dgm:pt modelId="{3B394008-9EB2-443D-BAD7-B8A002AE1721}">
      <dgm:prSet phldrT="[Text]" custT="1"/>
      <dgm:spPr/>
      <dgm:t>
        <a:bodyPr/>
        <a:lstStyle/>
        <a:p>
          <a:r>
            <a:rPr lang="en-US" sz="2000" dirty="0" smtClean="0"/>
            <a:t>Cavities are overfilled to prevent depressions in the tops of the suppositories due to the contraction of the base during cooling</a:t>
          </a:r>
          <a:endParaRPr lang="en-US" sz="2000" dirty="0"/>
        </a:p>
      </dgm:t>
    </dgm:pt>
    <dgm:pt modelId="{AB5C5073-4510-4FEF-945E-C74F6DB3589C}" type="parTrans" cxnId="{F5045F84-2D01-4F1E-8A75-DF4761AC160A}">
      <dgm:prSet/>
      <dgm:spPr/>
      <dgm:t>
        <a:bodyPr/>
        <a:lstStyle/>
        <a:p>
          <a:endParaRPr lang="en-US"/>
        </a:p>
      </dgm:t>
    </dgm:pt>
    <dgm:pt modelId="{3B5FD996-0C3C-45A7-86A8-162259453FE6}" type="sibTrans" cxnId="{F5045F84-2D01-4F1E-8A75-DF4761AC160A}">
      <dgm:prSet/>
      <dgm:spPr/>
      <dgm:t>
        <a:bodyPr/>
        <a:lstStyle/>
        <a:p>
          <a:endParaRPr lang="en-US"/>
        </a:p>
      </dgm:t>
    </dgm:pt>
    <dgm:pt modelId="{29712840-4736-4E86-BF7E-F2FA0BEE9688}">
      <dgm:prSet phldrT="[Text]" custT="1"/>
      <dgm:spPr/>
      <dgm:t>
        <a:bodyPr/>
        <a:lstStyle/>
        <a:p>
          <a:r>
            <a:rPr lang="en-US" sz="2000" dirty="0" smtClean="0"/>
            <a:t>If there is delay to pour the mass into cavities then continue the stirring because setting of the mass will take place before filling</a:t>
          </a:r>
          <a:endParaRPr lang="en-US" sz="2000" dirty="0"/>
        </a:p>
      </dgm:t>
    </dgm:pt>
    <dgm:pt modelId="{EA6FE2D5-F3EB-4C77-AF49-A19EA14F5795}" type="parTrans" cxnId="{D2416B6B-D173-4315-94FF-FD1001350C26}">
      <dgm:prSet/>
      <dgm:spPr/>
      <dgm:t>
        <a:bodyPr/>
        <a:lstStyle/>
        <a:p>
          <a:endParaRPr lang="en-US"/>
        </a:p>
      </dgm:t>
    </dgm:pt>
    <dgm:pt modelId="{43B8C17B-114E-4DE4-BF83-D93D3A9918B1}" type="sibTrans" cxnId="{D2416B6B-D173-4315-94FF-FD1001350C26}">
      <dgm:prSet/>
      <dgm:spPr/>
      <dgm:t>
        <a:bodyPr/>
        <a:lstStyle/>
        <a:p>
          <a:endParaRPr lang="en-US"/>
        </a:p>
      </dgm:t>
    </dgm:pt>
    <dgm:pt modelId="{EACF7E54-C1C8-4859-AAB9-5EB527FE761A}">
      <dgm:prSet phldrT="[Text]" custT="1"/>
      <dgm:spPr/>
      <dgm:t>
        <a:bodyPr/>
        <a:lstStyle/>
        <a:p>
          <a:r>
            <a:rPr lang="en-US" sz="2000" dirty="0" smtClean="0"/>
            <a:t>This also prevents the sedimentation of insoluble solids</a:t>
          </a:r>
          <a:endParaRPr lang="en-US" sz="2000" dirty="0"/>
        </a:p>
      </dgm:t>
    </dgm:pt>
    <dgm:pt modelId="{1247E01E-5F0C-432E-B67B-D0F39FBDE44A}" type="parTrans" cxnId="{34FDDF66-069C-4073-BC44-F7C15807A6B6}">
      <dgm:prSet/>
      <dgm:spPr/>
      <dgm:t>
        <a:bodyPr/>
        <a:lstStyle/>
        <a:p>
          <a:endParaRPr lang="en-US"/>
        </a:p>
      </dgm:t>
    </dgm:pt>
    <dgm:pt modelId="{A71D3CBB-B1BB-49AB-B449-22643520F910}" type="sibTrans" cxnId="{34FDDF66-069C-4073-BC44-F7C15807A6B6}">
      <dgm:prSet/>
      <dgm:spPr/>
      <dgm:t>
        <a:bodyPr/>
        <a:lstStyle/>
        <a:p>
          <a:endParaRPr lang="en-US"/>
        </a:p>
      </dgm:t>
    </dgm:pt>
    <dgm:pt modelId="{18DC9E71-1D79-4787-92EF-2151E4794DBA}" type="pres">
      <dgm:prSet presAssocID="{FB512B69-ED1F-4F06-8E01-78513037E553}" presName="outerComposite" presStyleCnt="0">
        <dgm:presLayoutVars>
          <dgm:chMax val="5"/>
          <dgm:dir/>
          <dgm:resizeHandles val="exact"/>
        </dgm:presLayoutVars>
      </dgm:prSet>
      <dgm:spPr/>
      <dgm:t>
        <a:bodyPr/>
        <a:lstStyle/>
        <a:p>
          <a:endParaRPr lang="en-US"/>
        </a:p>
      </dgm:t>
    </dgm:pt>
    <dgm:pt modelId="{B708F796-7473-44A4-8F9E-120A3A249DD0}" type="pres">
      <dgm:prSet presAssocID="{FB512B69-ED1F-4F06-8E01-78513037E553}" presName="dummyMaxCanvas" presStyleCnt="0">
        <dgm:presLayoutVars/>
      </dgm:prSet>
      <dgm:spPr/>
      <dgm:t>
        <a:bodyPr/>
        <a:lstStyle/>
        <a:p>
          <a:endParaRPr lang="en-IN"/>
        </a:p>
      </dgm:t>
    </dgm:pt>
    <dgm:pt modelId="{4E868B78-D0FB-4B1A-8EA0-D2D1C01D8F34}" type="pres">
      <dgm:prSet presAssocID="{FB512B69-ED1F-4F06-8E01-78513037E553}" presName="FiveNodes_1" presStyleLbl="node1" presStyleIdx="0" presStyleCnt="5">
        <dgm:presLayoutVars>
          <dgm:bulletEnabled val="1"/>
        </dgm:presLayoutVars>
      </dgm:prSet>
      <dgm:spPr/>
      <dgm:t>
        <a:bodyPr/>
        <a:lstStyle/>
        <a:p>
          <a:endParaRPr lang="en-US"/>
        </a:p>
      </dgm:t>
    </dgm:pt>
    <dgm:pt modelId="{84F8BD95-24CD-48A1-8E01-B4692157F4CC}" type="pres">
      <dgm:prSet presAssocID="{FB512B69-ED1F-4F06-8E01-78513037E553}" presName="FiveNodes_2" presStyleLbl="node1" presStyleIdx="1" presStyleCnt="5">
        <dgm:presLayoutVars>
          <dgm:bulletEnabled val="1"/>
        </dgm:presLayoutVars>
      </dgm:prSet>
      <dgm:spPr/>
      <dgm:t>
        <a:bodyPr/>
        <a:lstStyle/>
        <a:p>
          <a:endParaRPr lang="en-US"/>
        </a:p>
      </dgm:t>
    </dgm:pt>
    <dgm:pt modelId="{3A23AC72-D62D-4148-8578-5ED05D760A99}" type="pres">
      <dgm:prSet presAssocID="{FB512B69-ED1F-4F06-8E01-78513037E553}" presName="FiveNodes_3" presStyleLbl="node1" presStyleIdx="2" presStyleCnt="5">
        <dgm:presLayoutVars>
          <dgm:bulletEnabled val="1"/>
        </dgm:presLayoutVars>
      </dgm:prSet>
      <dgm:spPr/>
      <dgm:t>
        <a:bodyPr/>
        <a:lstStyle/>
        <a:p>
          <a:endParaRPr lang="en-US"/>
        </a:p>
      </dgm:t>
    </dgm:pt>
    <dgm:pt modelId="{BE5897AB-B273-4CD9-801F-EE4269AC83BE}" type="pres">
      <dgm:prSet presAssocID="{FB512B69-ED1F-4F06-8E01-78513037E553}" presName="FiveNodes_4" presStyleLbl="node1" presStyleIdx="3" presStyleCnt="5">
        <dgm:presLayoutVars>
          <dgm:bulletEnabled val="1"/>
        </dgm:presLayoutVars>
      </dgm:prSet>
      <dgm:spPr/>
      <dgm:t>
        <a:bodyPr/>
        <a:lstStyle/>
        <a:p>
          <a:endParaRPr lang="en-US"/>
        </a:p>
      </dgm:t>
    </dgm:pt>
    <dgm:pt modelId="{C29C4CD7-2015-4914-8118-E4C0904FB423}" type="pres">
      <dgm:prSet presAssocID="{FB512B69-ED1F-4F06-8E01-78513037E553}" presName="FiveNodes_5" presStyleLbl="node1" presStyleIdx="4" presStyleCnt="5">
        <dgm:presLayoutVars>
          <dgm:bulletEnabled val="1"/>
        </dgm:presLayoutVars>
      </dgm:prSet>
      <dgm:spPr/>
      <dgm:t>
        <a:bodyPr/>
        <a:lstStyle/>
        <a:p>
          <a:endParaRPr lang="en-US"/>
        </a:p>
      </dgm:t>
    </dgm:pt>
    <dgm:pt modelId="{05FBAFD3-57BE-49C2-A0BB-048FB6884C6B}" type="pres">
      <dgm:prSet presAssocID="{FB512B69-ED1F-4F06-8E01-78513037E553}" presName="FiveConn_1-2" presStyleLbl="fgAccFollowNode1" presStyleIdx="0" presStyleCnt="4">
        <dgm:presLayoutVars>
          <dgm:bulletEnabled val="1"/>
        </dgm:presLayoutVars>
      </dgm:prSet>
      <dgm:spPr/>
      <dgm:t>
        <a:bodyPr/>
        <a:lstStyle/>
        <a:p>
          <a:endParaRPr lang="en-US"/>
        </a:p>
      </dgm:t>
    </dgm:pt>
    <dgm:pt modelId="{80525825-3EEB-4DFD-87D0-F89BA4F3D540}" type="pres">
      <dgm:prSet presAssocID="{FB512B69-ED1F-4F06-8E01-78513037E553}" presName="FiveConn_2-3" presStyleLbl="fgAccFollowNode1" presStyleIdx="1" presStyleCnt="4">
        <dgm:presLayoutVars>
          <dgm:bulletEnabled val="1"/>
        </dgm:presLayoutVars>
      </dgm:prSet>
      <dgm:spPr/>
      <dgm:t>
        <a:bodyPr/>
        <a:lstStyle/>
        <a:p>
          <a:endParaRPr lang="en-US"/>
        </a:p>
      </dgm:t>
    </dgm:pt>
    <dgm:pt modelId="{8507F3CC-E50C-4D52-8434-CC01904C8961}" type="pres">
      <dgm:prSet presAssocID="{FB512B69-ED1F-4F06-8E01-78513037E553}" presName="FiveConn_3-4" presStyleLbl="fgAccFollowNode1" presStyleIdx="2" presStyleCnt="4">
        <dgm:presLayoutVars>
          <dgm:bulletEnabled val="1"/>
        </dgm:presLayoutVars>
      </dgm:prSet>
      <dgm:spPr/>
      <dgm:t>
        <a:bodyPr/>
        <a:lstStyle/>
        <a:p>
          <a:endParaRPr lang="en-US"/>
        </a:p>
      </dgm:t>
    </dgm:pt>
    <dgm:pt modelId="{824D1940-5913-40A2-929B-4B9B28D01DE2}" type="pres">
      <dgm:prSet presAssocID="{FB512B69-ED1F-4F06-8E01-78513037E553}" presName="FiveConn_4-5" presStyleLbl="fgAccFollowNode1" presStyleIdx="3" presStyleCnt="4">
        <dgm:presLayoutVars>
          <dgm:bulletEnabled val="1"/>
        </dgm:presLayoutVars>
      </dgm:prSet>
      <dgm:spPr/>
      <dgm:t>
        <a:bodyPr/>
        <a:lstStyle/>
        <a:p>
          <a:endParaRPr lang="en-US"/>
        </a:p>
      </dgm:t>
    </dgm:pt>
    <dgm:pt modelId="{C80781A6-4366-460A-B968-5B33F23858A6}" type="pres">
      <dgm:prSet presAssocID="{FB512B69-ED1F-4F06-8E01-78513037E553}" presName="FiveNodes_1_text" presStyleLbl="node1" presStyleIdx="4" presStyleCnt="5">
        <dgm:presLayoutVars>
          <dgm:bulletEnabled val="1"/>
        </dgm:presLayoutVars>
      </dgm:prSet>
      <dgm:spPr/>
      <dgm:t>
        <a:bodyPr/>
        <a:lstStyle/>
        <a:p>
          <a:endParaRPr lang="en-US"/>
        </a:p>
      </dgm:t>
    </dgm:pt>
    <dgm:pt modelId="{23F0A1DF-FC86-48B6-A399-663DE24768B9}" type="pres">
      <dgm:prSet presAssocID="{FB512B69-ED1F-4F06-8E01-78513037E553}" presName="FiveNodes_2_text" presStyleLbl="node1" presStyleIdx="4" presStyleCnt="5">
        <dgm:presLayoutVars>
          <dgm:bulletEnabled val="1"/>
        </dgm:presLayoutVars>
      </dgm:prSet>
      <dgm:spPr/>
      <dgm:t>
        <a:bodyPr/>
        <a:lstStyle/>
        <a:p>
          <a:endParaRPr lang="en-US"/>
        </a:p>
      </dgm:t>
    </dgm:pt>
    <dgm:pt modelId="{F7B64B7F-EE2D-4615-BACB-2BCE4460D2A8}" type="pres">
      <dgm:prSet presAssocID="{FB512B69-ED1F-4F06-8E01-78513037E553}" presName="FiveNodes_3_text" presStyleLbl="node1" presStyleIdx="4" presStyleCnt="5">
        <dgm:presLayoutVars>
          <dgm:bulletEnabled val="1"/>
        </dgm:presLayoutVars>
      </dgm:prSet>
      <dgm:spPr/>
      <dgm:t>
        <a:bodyPr/>
        <a:lstStyle/>
        <a:p>
          <a:endParaRPr lang="en-US"/>
        </a:p>
      </dgm:t>
    </dgm:pt>
    <dgm:pt modelId="{EBC5D6E9-A384-42FF-AD28-09E0BB8EA51B}" type="pres">
      <dgm:prSet presAssocID="{FB512B69-ED1F-4F06-8E01-78513037E553}" presName="FiveNodes_4_text" presStyleLbl="node1" presStyleIdx="4" presStyleCnt="5">
        <dgm:presLayoutVars>
          <dgm:bulletEnabled val="1"/>
        </dgm:presLayoutVars>
      </dgm:prSet>
      <dgm:spPr/>
      <dgm:t>
        <a:bodyPr/>
        <a:lstStyle/>
        <a:p>
          <a:endParaRPr lang="en-US"/>
        </a:p>
      </dgm:t>
    </dgm:pt>
    <dgm:pt modelId="{51A5ECFE-9A4F-4289-AE6D-9D0BACB820AC}" type="pres">
      <dgm:prSet presAssocID="{FB512B69-ED1F-4F06-8E01-78513037E553}" presName="FiveNodes_5_text" presStyleLbl="node1" presStyleIdx="4" presStyleCnt="5">
        <dgm:presLayoutVars>
          <dgm:bulletEnabled val="1"/>
        </dgm:presLayoutVars>
      </dgm:prSet>
      <dgm:spPr/>
      <dgm:t>
        <a:bodyPr/>
        <a:lstStyle/>
        <a:p>
          <a:endParaRPr lang="en-US"/>
        </a:p>
      </dgm:t>
    </dgm:pt>
  </dgm:ptLst>
  <dgm:cxnLst>
    <dgm:cxn modelId="{38745BA5-C08F-48A4-8DE9-184CF63BAAA9}" type="presOf" srcId="{3B394008-9EB2-443D-BAD7-B8A002AE1721}" destId="{F7B64B7F-EE2D-4615-BACB-2BCE4460D2A8}" srcOrd="1" destOrd="0" presId="urn:microsoft.com/office/officeart/2005/8/layout/vProcess5"/>
    <dgm:cxn modelId="{6EF39746-3459-4D23-B952-8A3FC6BD688C}" srcId="{FB512B69-ED1F-4F06-8E01-78513037E553}" destId="{711FD4EA-5304-4409-8AA4-E8A586A572CE}" srcOrd="0" destOrd="0" parTransId="{37E8DE03-73CB-4B52-B2A7-90BC37E1D315}" sibTransId="{5B4329BB-796C-4D6B-A749-672EED404D27}"/>
    <dgm:cxn modelId="{D2416B6B-D173-4315-94FF-FD1001350C26}" srcId="{FB512B69-ED1F-4F06-8E01-78513037E553}" destId="{29712840-4736-4E86-BF7E-F2FA0BEE9688}" srcOrd="3" destOrd="0" parTransId="{EA6FE2D5-F3EB-4C77-AF49-A19EA14F5795}" sibTransId="{43B8C17B-114E-4DE4-BF83-D93D3A9918B1}"/>
    <dgm:cxn modelId="{EEE64FD1-028C-460A-AB8D-ACF1395771FA}" type="presOf" srcId="{3B5FD996-0C3C-45A7-86A8-162259453FE6}" destId="{8507F3CC-E50C-4D52-8434-CC01904C8961}" srcOrd="0" destOrd="0" presId="urn:microsoft.com/office/officeart/2005/8/layout/vProcess5"/>
    <dgm:cxn modelId="{34FDDF66-069C-4073-BC44-F7C15807A6B6}" srcId="{FB512B69-ED1F-4F06-8E01-78513037E553}" destId="{EACF7E54-C1C8-4859-AAB9-5EB527FE761A}" srcOrd="4" destOrd="0" parTransId="{1247E01E-5F0C-432E-B67B-D0F39FBDE44A}" sibTransId="{A71D3CBB-B1BB-49AB-B449-22643520F910}"/>
    <dgm:cxn modelId="{C2D4BC45-9C99-4EC5-A5A6-A34B5E722827}" type="presOf" srcId="{EACF7E54-C1C8-4859-AAB9-5EB527FE761A}" destId="{51A5ECFE-9A4F-4289-AE6D-9D0BACB820AC}" srcOrd="1" destOrd="0" presId="urn:microsoft.com/office/officeart/2005/8/layout/vProcess5"/>
    <dgm:cxn modelId="{8523C7E2-777C-4B08-8B15-5BB7BDCCDD63}" srcId="{FB512B69-ED1F-4F06-8E01-78513037E553}" destId="{714DF047-2A6A-4903-B491-ECA32338D770}" srcOrd="1" destOrd="0" parTransId="{A374881E-E9AD-40C1-B978-AB648ABEAD1B}" sibTransId="{485A3DC7-B21A-4E82-8AFA-63338A51A2C8}"/>
    <dgm:cxn modelId="{1D1C4B64-7E97-4466-8748-C6401DED82CF}" type="presOf" srcId="{29712840-4736-4E86-BF7E-F2FA0BEE9688}" destId="{BE5897AB-B273-4CD9-801F-EE4269AC83BE}" srcOrd="0" destOrd="0" presId="urn:microsoft.com/office/officeart/2005/8/layout/vProcess5"/>
    <dgm:cxn modelId="{E4CC54E0-432E-4014-ACAD-D979A4230B93}" type="presOf" srcId="{FB512B69-ED1F-4F06-8E01-78513037E553}" destId="{18DC9E71-1D79-4787-92EF-2151E4794DBA}" srcOrd="0" destOrd="0" presId="urn:microsoft.com/office/officeart/2005/8/layout/vProcess5"/>
    <dgm:cxn modelId="{0E3AF5EE-AF7F-4376-9ECD-98F397AAC49A}" type="presOf" srcId="{29712840-4736-4E86-BF7E-F2FA0BEE9688}" destId="{EBC5D6E9-A384-42FF-AD28-09E0BB8EA51B}" srcOrd="1" destOrd="0" presId="urn:microsoft.com/office/officeart/2005/8/layout/vProcess5"/>
    <dgm:cxn modelId="{C4126990-2FB0-4F92-BDE9-8E7887F64062}" type="presOf" srcId="{3B394008-9EB2-443D-BAD7-B8A002AE1721}" destId="{3A23AC72-D62D-4148-8578-5ED05D760A99}" srcOrd="0" destOrd="0" presId="urn:microsoft.com/office/officeart/2005/8/layout/vProcess5"/>
    <dgm:cxn modelId="{17655232-8FA9-4C09-B6F1-E050B215038E}" type="presOf" srcId="{711FD4EA-5304-4409-8AA4-E8A586A572CE}" destId="{C80781A6-4366-460A-B968-5B33F23858A6}" srcOrd="1" destOrd="0" presId="urn:microsoft.com/office/officeart/2005/8/layout/vProcess5"/>
    <dgm:cxn modelId="{D4715633-66A4-4B52-9FB8-E4B062ECBDF1}" type="presOf" srcId="{711FD4EA-5304-4409-8AA4-E8A586A572CE}" destId="{4E868B78-D0FB-4B1A-8EA0-D2D1C01D8F34}" srcOrd="0" destOrd="0" presId="urn:microsoft.com/office/officeart/2005/8/layout/vProcess5"/>
    <dgm:cxn modelId="{DD2151D0-2386-40AA-95CC-9ECC750F7C0D}" type="presOf" srcId="{5B4329BB-796C-4D6B-A749-672EED404D27}" destId="{05FBAFD3-57BE-49C2-A0BB-048FB6884C6B}" srcOrd="0" destOrd="0" presId="urn:microsoft.com/office/officeart/2005/8/layout/vProcess5"/>
    <dgm:cxn modelId="{430F2BDF-197D-4A42-BA67-B288C078FA1B}" type="presOf" srcId="{EACF7E54-C1C8-4859-AAB9-5EB527FE761A}" destId="{C29C4CD7-2015-4914-8118-E4C0904FB423}" srcOrd="0" destOrd="0" presId="urn:microsoft.com/office/officeart/2005/8/layout/vProcess5"/>
    <dgm:cxn modelId="{F5045F84-2D01-4F1E-8A75-DF4761AC160A}" srcId="{FB512B69-ED1F-4F06-8E01-78513037E553}" destId="{3B394008-9EB2-443D-BAD7-B8A002AE1721}" srcOrd="2" destOrd="0" parTransId="{AB5C5073-4510-4FEF-945E-C74F6DB3589C}" sibTransId="{3B5FD996-0C3C-45A7-86A8-162259453FE6}"/>
    <dgm:cxn modelId="{597101FE-EAA9-40D4-8468-0D63F125AA4A}" type="presOf" srcId="{714DF047-2A6A-4903-B491-ECA32338D770}" destId="{23F0A1DF-FC86-48B6-A399-663DE24768B9}" srcOrd="1" destOrd="0" presId="urn:microsoft.com/office/officeart/2005/8/layout/vProcess5"/>
    <dgm:cxn modelId="{49D460A0-FBED-41F5-A572-4350181D6CD7}" type="presOf" srcId="{714DF047-2A6A-4903-B491-ECA32338D770}" destId="{84F8BD95-24CD-48A1-8E01-B4692157F4CC}" srcOrd="0" destOrd="0" presId="urn:microsoft.com/office/officeart/2005/8/layout/vProcess5"/>
    <dgm:cxn modelId="{C548CD39-21EA-4A1F-B1EC-BB9CC9CD2042}" type="presOf" srcId="{43B8C17B-114E-4DE4-BF83-D93D3A9918B1}" destId="{824D1940-5913-40A2-929B-4B9B28D01DE2}" srcOrd="0" destOrd="0" presId="urn:microsoft.com/office/officeart/2005/8/layout/vProcess5"/>
    <dgm:cxn modelId="{11FB4FEE-1CCB-44E7-9A6D-B07DD2953C24}" type="presOf" srcId="{485A3DC7-B21A-4E82-8AFA-63338A51A2C8}" destId="{80525825-3EEB-4DFD-87D0-F89BA4F3D540}" srcOrd="0" destOrd="0" presId="urn:microsoft.com/office/officeart/2005/8/layout/vProcess5"/>
    <dgm:cxn modelId="{F66DCF4F-8123-40AA-B5E0-9EDB9EA476B0}" type="presParOf" srcId="{18DC9E71-1D79-4787-92EF-2151E4794DBA}" destId="{B708F796-7473-44A4-8F9E-120A3A249DD0}" srcOrd="0" destOrd="0" presId="urn:microsoft.com/office/officeart/2005/8/layout/vProcess5"/>
    <dgm:cxn modelId="{BF65F6C8-B458-4D47-84DD-B122C2968BC3}" type="presParOf" srcId="{18DC9E71-1D79-4787-92EF-2151E4794DBA}" destId="{4E868B78-D0FB-4B1A-8EA0-D2D1C01D8F34}" srcOrd="1" destOrd="0" presId="urn:microsoft.com/office/officeart/2005/8/layout/vProcess5"/>
    <dgm:cxn modelId="{4EAA1C8C-5B8B-45C3-B644-2B4ACE3990C9}" type="presParOf" srcId="{18DC9E71-1D79-4787-92EF-2151E4794DBA}" destId="{84F8BD95-24CD-48A1-8E01-B4692157F4CC}" srcOrd="2" destOrd="0" presId="urn:microsoft.com/office/officeart/2005/8/layout/vProcess5"/>
    <dgm:cxn modelId="{49754033-FCE5-462E-90E7-7EE7CC0EE1F9}" type="presParOf" srcId="{18DC9E71-1D79-4787-92EF-2151E4794DBA}" destId="{3A23AC72-D62D-4148-8578-5ED05D760A99}" srcOrd="3" destOrd="0" presId="urn:microsoft.com/office/officeart/2005/8/layout/vProcess5"/>
    <dgm:cxn modelId="{7B3E12C2-9FEC-4E86-92FA-83E1B79F2A1F}" type="presParOf" srcId="{18DC9E71-1D79-4787-92EF-2151E4794DBA}" destId="{BE5897AB-B273-4CD9-801F-EE4269AC83BE}" srcOrd="4" destOrd="0" presId="urn:microsoft.com/office/officeart/2005/8/layout/vProcess5"/>
    <dgm:cxn modelId="{59008B72-89A7-4F73-BE4C-AEA01A82B4A7}" type="presParOf" srcId="{18DC9E71-1D79-4787-92EF-2151E4794DBA}" destId="{C29C4CD7-2015-4914-8118-E4C0904FB423}" srcOrd="5" destOrd="0" presId="urn:microsoft.com/office/officeart/2005/8/layout/vProcess5"/>
    <dgm:cxn modelId="{523BB48B-FB4E-4F1C-95C8-F471E64E094B}" type="presParOf" srcId="{18DC9E71-1D79-4787-92EF-2151E4794DBA}" destId="{05FBAFD3-57BE-49C2-A0BB-048FB6884C6B}" srcOrd="6" destOrd="0" presId="urn:microsoft.com/office/officeart/2005/8/layout/vProcess5"/>
    <dgm:cxn modelId="{450AE992-EE27-4E34-8F62-CC07B8D40069}" type="presParOf" srcId="{18DC9E71-1D79-4787-92EF-2151E4794DBA}" destId="{80525825-3EEB-4DFD-87D0-F89BA4F3D540}" srcOrd="7" destOrd="0" presId="urn:microsoft.com/office/officeart/2005/8/layout/vProcess5"/>
    <dgm:cxn modelId="{C280B56F-1DA3-47EB-9374-F5F4736540B9}" type="presParOf" srcId="{18DC9E71-1D79-4787-92EF-2151E4794DBA}" destId="{8507F3CC-E50C-4D52-8434-CC01904C8961}" srcOrd="8" destOrd="0" presId="urn:microsoft.com/office/officeart/2005/8/layout/vProcess5"/>
    <dgm:cxn modelId="{4FDF4E8E-E5C3-411A-8E15-D00FF27F7599}" type="presParOf" srcId="{18DC9E71-1D79-4787-92EF-2151E4794DBA}" destId="{824D1940-5913-40A2-929B-4B9B28D01DE2}" srcOrd="9" destOrd="0" presId="urn:microsoft.com/office/officeart/2005/8/layout/vProcess5"/>
    <dgm:cxn modelId="{F31C3BAF-3033-4C82-AB4A-960FE95FE317}" type="presParOf" srcId="{18DC9E71-1D79-4787-92EF-2151E4794DBA}" destId="{C80781A6-4366-460A-B968-5B33F23858A6}" srcOrd="10" destOrd="0" presId="urn:microsoft.com/office/officeart/2005/8/layout/vProcess5"/>
    <dgm:cxn modelId="{8A3B20C1-CDFB-4B13-8A40-CFA0A75AD1CE}" type="presParOf" srcId="{18DC9E71-1D79-4787-92EF-2151E4794DBA}" destId="{23F0A1DF-FC86-48B6-A399-663DE24768B9}" srcOrd="11" destOrd="0" presId="urn:microsoft.com/office/officeart/2005/8/layout/vProcess5"/>
    <dgm:cxn modelId="{1458D1E5-342B-4B7B-8791-2E2488D0D9FD}" type="presParOf" srcId="{18DC9E71-1D79-4787-92EF-2151E4794DBA}" destId="{F7B64B7F-EE2D-4615-BACB-2BCE4460D2A8}" srcOrd="12" destOrd="0" presId="urn:microsoft.com/office/officeart/2005/8/layout/vProcess5"/>
    <dgm:cxn modelId="{2EB50D38-51FA-4D59-BC38-4C8043DAE586}" type="presParOf" srcId="{18DC9E71-1D79-4787-92EF-2151E4794DBA}" destId="{EBC5D6E9-A384-42FF-AD28-09E0BB8EA51B}" srcOrd="13" destOrd="0" presId="urn:microsoft.com/office/officeart/2005/8/layout/vProcess5"/>
    <dgm:cxn modelId="{CC7D91DA-EF7C-4220-BEC7-48AB4801BB79}" type="presParOf" srcId="{18DC9E71-1D79-4787-92EF-2151E4794DBA}" destId="{51A5ECFE-9A4F-4289-AE6D-9D0BACB820AC}" srcOrd="14"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70E41EC-E54E-42D2-9F80-08D401D0F5D4}"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n-US"/>
        </a:p>
      </dgm:t>
    </dgm:pt>
    <dgm:pt modelId="{CBE706DB-B036-4516-BD4A-B04AE979C031}">
      <dgm:prSet phldrT="[Text]"/>
      <dgm:spPr/>
      <dgm:t>
        <a:bodyPr/>
        <a:lstStyle/>
        <a:p>
          <a:r>
            <a:rPr lang="en-US" dirty="0" smtClean="0"/>
            <a:t>17. There may be solidification of mass during pouring so reheat the mass and make it pourable</a:t>
          </a:r>
          <a:endParaRPr lang="en-US" dirty="0"/>
        </a:p>
      </dgm:t>
    </dgm:pt>
    <dgm:pt modelId="{1EB9C0CE-F77A-4413-9313-EB21E3C1C61A}" type="parTrans" cxnId="{ACC0E93E-91C2-4ED0-83FF-E3FDCD686931}">
      <dgm:prSet/>
      <dgm:spPr/>
      <dgm:t>
        <a:bodyPr/>
        <a:lstStyle/>
        <a:p>
          <a:endParaRPr lang="en-US"/>
        </a:p>
      </dgm:t>
    </dgm:pt>
    <dgm:pt modelId="{8714A080-7EEF-4E35-B5D6-F7126E084452}" type="sibTrans" cxnId="{ACC0E93E-91C2-4ED0-83FF-E3FDCD686931}">
      <dgm:prSet/>
      <dgm:spPr/>
      <dgm:t>
        <a:bodyPr/>
        <a:lstStyle/>
        <a:p>
          <a:endParaRPr lang="en-US"/>
        </a:p>
      </dgm:t>
    </dgm:pt>
    <dgm:pt modelId="{926E572A-9DE7-458E-BB89-F89EC7BC124E}">
      <dgm:prSet phldrT="[Text]"/>
      <dgm:spPr/>
      <dgm:t>
        <a:bodyPr/>
        <a:lstStyle/>
        <a:p>
          <a:r>
            <a:rPr lang="en-US" dirty="0" smtClean="0"/>
            <a:t>The base of the dish should be wiped to prevent contamination of mass with water</a:t>
          </a:r>
          <a:endParaRPr lang="en-US" dirty="0"/>
        </a:p>
      </dgm:t>
    </dgm:pt>
    <dgm:pt modelId="{CA1E17FA-73C5-49F6-A9B7-0F5CF3E7C079}" type="parTrans" cxnId="{C6AD3572-B71C-4EA6-92D8-8AA8849F6E22}">
      <dgm:prSet/>
      <dgm:spPr/>
      <dgm:t>
        <a:bodyPr/>
        <a:lstStyle/>
        <a:p>
          <a:endParaRPr lang="en-US"/>
        </a:p>
      </dgm:t>
    </dgm:pt>
    <dgm:pt modelId="{8331F603-FFB7-4156-9A6F-4131CF6CD559}" type="sibTrans" cxnId="{C6AD3572-B71C-4EA6-92D8-8AA8849F6E22}">
      <dgm:prSet/>
      <dgm:spPr/>
      <dgm:t>
        <a:bodyPr/>
        <a:lstStyle/>
        <a:p>
          <a:endParaRPr lang="en-US"/>
        </a:p>
      </dgm:t>
    </dgm:pt>
    <dgm:pt modelId="{D33CC34F-4659-4581-8F24-6985A12C1889}">
      <dgm:prSet phldrT="[Text]"/>
      <dgm:spPr/>
      <dgm:t>
        <a:bodyPr/>
        <a:lstStyle/>
        <a:p>
          <a:r>
            <a:rPr lang="en-US" dirty="0" smtClean="0"/>
            <a:t>18. Leave in a cool place until the mass is set and remove the excess with a sharp knife or razor blade or warm spatula</a:t>
          </a:r>
          <a:endParaRPr lang="en-US" dirty="0"/>
        </a:p>
      </dgm:t>
    </dgm:pt>
    <dgm:pt modelId="{3DAFD6F2-8311-45E5-937A-6447CD22190D}" type="parTrans" cxnId="{7D17937F-DA45-4547-81B5-BFF4BE139AEE}">
      <dgm:prSet/>
      <dgm:spPr/>
      <dgm:t>
        <a:bodyPr/>
        <a:lstStyle/>
        <a:p>
          <a:endParaRPr lang="en-US"/>
        </a:p>
      </dgm:t>
    </dgm:pt>
    <dgm:pt modelId="{332FF7D3-75F5-48C3-9FBF-88586E8766E3}" type="sibTrans" cxnId="{7D17937F-DA45-4547-81B5-BFF4BE139AEE}">
      <dgm:prSet/>
      <dgm:spPr/>
      <dgm:t>
        <a:bodyPr/>
        <a:lstStyle/>
        <a:p>
          <a:endParaRPr lang="en-US"/>
        </a:p>
      </dgm:t>
    </dgm:pt>
    <dgm:pt modelId="{AC6E0DC8-66CA-472A-A5A3-329EFF19BCF7}">
      <dgm:prSet phldrT="[Text]"/>
      <dgm:spPr/>
      <dgm:t>
        <a:bodyPr/>
        <a:lstStyle/>
        <a:p>
          <a:r>
            <a:rPr lang="en-US" dirty="0" smtClean="0"/>
            <a:t>19. Put the knife or blade or spatula at an angle of about 30°C and draw it from left to right pressing down at the same time</a:t>
          </a:r>
          <a:endParaRPr lang="en-US" dirty="0"/>
        </a:p>
      </dgm:t>
    </dgm:pt>
    <dgm:pt modelId="{6B422D68-4648-4182-A3EB-B74887470C88}" type="parTrans" cxnId="{A560B491-2229-4356-A38B-778823C702D7}">
      <dgm:prSet/>
      <dgm:spPr/>
      <dgm:t>
        <a:bodyPr/>
        <a:lstStyle/>
        <a:p>
          <a:endParaRPr lang="en-US"/>
        </a:p>
      </dgm:t>
    </dgm:pt>
    <dgm:pt modelId="{0EEA4388-B316-438F-BB9F-77C635839B9E}" type="sibTrans" cxnId="{A560B491-2229-4356-A38B-778823C702D7}">
      <dgm:prSet/>
      <dgm:spPr/>
      <dgm:t>
        <a:bodyPr/>
        <a:lstStyle/>
        <a:p>
          <a:endParaRPr lang="en-US"/>
        </a:p>
      </dgm:t>
    </dgm:pt>
    <dgm:pt modelId="{40A61964-F345-4B5D-9B6E-9BB615DC1C94}">
      <dgm:prSet phldrT="[Text]"/>
      <dgm:spPr/>
      <dgm:t>
        <a:bodyPr/>
        <a:lstStyle/>
        <a:p>
          <a:r>
            <a:rPr lang="en-US" dirty="0" smtClean="0"/>
            <a:t>20. Open the </a:t>
          </a:r>
          <a:r>
            <a:rPr lang="en-US" dirty="0" err="1" smtClean="0"/>
            <a:t>mould</a:t>
          </a:r>
          <a:r>
            <a:rPr lang="en-US" dirty="0" smtClean="0"/>
            <a:t> and remove the suppositories. If difficult to open tap the </a:t>
          </a:r>
          <a:r>
            <a:rPr lang="en-US" dirty="0" err="1" smtClean="0"/>
            <a:t>mould</a:t>
          </a:r>
          <a:r>
            <a:rPr lang="en-US" dirty="0" smtClean="0"/>
            <a:t> and remove it.</a:t>
          </a:r>
          <a:endParaRPr lang="en-US" dirty="0"/>
        </a:p>
      </dgm:t>
    </dgm:pt>
    <dgm:pt modelId="{241BAAF1-DB85-40D6-A600-76AA350A9CF4}" type="parTrans" cxnId="{F765E968-8E1E-483D-8E0D-35C2280BD183}">
      <dgm:prSet/>
      <dgm:spPr/>
      <dgm:t>
        <a:bodyPr/>
        <a:lstStyle/>
        <a:p>
          <a:endParaRPr lang="en-US"/>
        </a:p>
      </dgm:t>
    </dgm:pt>
    <dgm:pt modelId="{6A2D9ADA-AFDC-44E0-A102-1ADDA161DFD0}" type="sibTrans" cxnId="{F765E968-8E1E-483D-8E0D-35C2280BD183}">
      <dgm:prSet/>
      <dgm:spPr/>
      <dgm:t>
        <a:bodyPr/>
        <a:lstStyle/>
        <a:p>
          <a:endParaRPr lang="en-US"/>
        </a:p>
      </dgm:t>
    </dgm:pt>
    <dgm:pt modelId="{00A36570-2083-4F9A-A5C5-830540F45B51}" type="pres">
      <dgm:prSet presAssocID="{C70E41EC-E54E-42D2-9F80-08D401D0F5D4}" presName="outerComposite" presStyleCnt="0">
        <dgm:presLayoutVars>
          <dgm:chMax val="5"/>
          <dgm:dir/>
          <dgm:resizeHandles val="exact"/>
        </dgm:presLayoutVars>
      </dgm:prSet>
      <dgm:spPr/>
      <dgm:t>
        <a:bodyPr/>
        <a:lstStyle/>
        <a:p>
          <a:endParaRPr lang="en-US"/>
        </a:p>
      </dgm:t>
    </dgm:pt>
    <dgm:pt modelId="{6F57ACFB-D8BF-4140-B848-2D6C0911D418}" type="pres">
      <dgm:prSet presAssocID="{C70E41EC-E54E-42D2-9F80-08D401D0F5D4}" presName="dummyMaxCanvas" presStyleCnt="0">
        <dgm:presLayoutVars/>
      </dgm:prSet>
      <dgm:spPr/>
      <dgm:t>
        <a:bodyPr/>
        <a:lstStyle/>
        <a:p>
          <a:endParaRPr lang="en-IN"/>
        </a:p>
      </dgm:t>
    </dgm:pt>
    <dgm:pt modelId="{92A04B36-024A-4C8B-A29B-CD84A87A5EBF}" type="pres">
      <dgm:prSet presAssocID="{C70E41EC-E54E-42D2-9F80-08D401D0F5D4}" presName="FiveNodes_1" presStyleLbl="node1" presStyleIdx="0" presStyleCnt="5">
        <dgm:presLayoutVars>
          <dgm:bulletEnabled val="1"/>
        </dgm:presLayoutVars>
      </dgm:prSet>
      <dgm:spPr/>
      <dgm:t>
        <a:bodyPr/>
        <a:lstStyle/>
        <a:p>
          <a:endParaRPr lang="en-US"/>
        </a:p>
      </dgm:t>
    </dgm:pt>
    <dgm:pt modelId="{4681CC07-2058-422A-825A-DE6B145D45AF}" type="pres">
      <dgm:prSet presAssocID="{C70E41EC-E54E-42D2-9F80-08D401D0F5D4}" presName="FiveNodes_2" presStyleLbl="node1" presStyleIdx="1" presStyleCnt="5">
        <dgm:presLayoutVars>
          <dgm:bulletEnabled val="1"/>
        </dgm:presLayoutVars>
      </dgm:prSet>
      <dgm:spPr/>
      <dgm:t>
        <a:bodyPr/>
        <a:lstStyle/>
        <a:p>
          <a:endParaRPr lang="en-US"/>
        </a:p>
      </dgm:t>
    </dgm:pt>
    <dgm:pt modelId="{A83EED7B-ECEB-429D-AF7C-9C299CCFACAF}" type="pres">
      <dgm:prSet presAssocID="{C70E41EC-E54E-42D2-9F80-08D401D0F5D4}" presName="FiveNodes_3" presStyleLbl="node1" presStyleIdx="2" presStyleCnt="5">
        <dgm:presLayoutVars>
          <dgm:bulletEnabled val="1"/>
        </dgm:presLayoutVars>
      </dgm:prSet>
      <dgm:spPr/>
      <dgm:t>
        <a:bodyPr/>
        <a:lstStyle/>
        <a:p>
          <a:endParaRPr lang="en-US"/>
        </a:p>
      </dgm:t>
    </dgm:pt>
    <dgm:pt modelId="{7D2E46C4-FC0E-4BF4-9D27-CACEFE4770A5}" type="pres">
      <dgm:prSet presAssocID="{C70E41EC-E54E-42D2-9F80-08D401D0F5D4}" presName="FiveNodes_4" presStyleLbl="node1" presStyleIdx="3" presStyleCnt="5">
        <dgm:presLayoutVars>
          <dgm:bulletEnabled val="1"/>
        </dgm:presLayoutVars>
      </dgm:prSet>
      <dgm:spPr/>
      <dgm:t>
        <a:bodyPr/>
        <a:lstStyle/>
        <a:p>
          <a:endParaRPr lang="en-US"/>
        </a:p>
      </dgm:t>
    </dgm:pt>
    <dgm:pt modelId="{83002C14-82DA-4C35-8B45-661A7975D884}" type="pres">
      <dgm:prSet presAssocID="{C70E41EC-E54E-42D2-9F80-08D401D0F5D4}" presName="FiveNodes_5" presStyleLbl="node1" presStyleIdx="4" presStyleCnt="5">
        <dgm:presLayoutVars>
          <dgm:bulletEnabled val="1"/>
        </dgm:presLayoutVars>
      </dgm:prSet>
      <dgm:spPr/>
      <dgm:t>
        <a:bodyPr/>
        <a:lstStyle/>
        <a:p>
          <a:endParaRPr lang="en-US"/>
        </a:p>
      </dgm:t>
    </dgm:pt>
    <dgm:pt modelId="{47336386-9742-49AC-937C-B4D5D3521A32}" type="pres">
      <dgm:prSet presAssocID="{C70E41EC-E54E-42D2-9F80-08D401D0F5D4}" presName="FiveConn_1-2" presStyleLbl="fgAccFollowNode1" presStyleIdx="0" presStyleCnt="4">
        <dgm:presLayoutVars>
          <dgm:bulletEnabled val="1"/>
        </dgm:presLayoutVars>
      </dgm:prSet>
      <dgm:spPr/>
      <dgm:t>
        <a:bodyPr/>
        <a:lstStyle/>
        <a:p>
          <a:endParaRPr lang="en-US"/>
        </a:p>
      </dgm:t>
    </dgm:pt>
    <dgm:pt modelId="{32178BC9-D5BF-4088-B267-55BAAD778815}" type="pres">
      <dgm:prSet presAssocID="{C70E41EC-E54E-42D2-9F80-08D401D0F5D4}" presName="FiveConn_2-3" presStyleLbl="fgAccFollowNode1" presStyleIdx="1" presStyleCnt="4">
        <dgm:presLayoutVars>
          <dgm:bulletEnabled val="1"/>
        </dgm:presLayoutVars>
      </dgm:prSet>
      <dgm:spPr/>
      <dgm:t>
        <a:bodyPr/>
        <a:lstStyle/>
        <a:p>
          <a:endParaRPr lang="en-US"/>
        </a:p>
      </dgm:t>
    </dgm:pt>
    <dgm:pt modelId="{DD9DF595-C5D2-48EE-A308-503D46355438}" type="pres">
      <dgm:prSet presAssocID="{C70E41EC-E54E-42D2-9F80-08D401D0F5D4}" presName="FiveConn_3-4" presStyleLbl="fgAccFollowNode1" presStyleIdx="2" presStyleCnt="4">
        <dgm:presLayoutVars>
          <dgm:bulletEnabled val="1"/>
        </dgm:presLayoutVars>
      </dgm:prSet>
      <dgm:spPr/>
      <dgm:t>
        <a:bodyPr/>
        <a:lstStyle/>
        <a:p>
          <a:endParaRPr lang="en-US"/>
        </a:p>
      </dgm:t>
    </dgm:pt>
    <dgm:pt modelId="{182ECE34-EB48-4E37-92BC-03410D2AC902}" type="pres">
      <dgm:prSet presAssocID="{C70E41EC-E54E-42D2-9F80-08D401D0F5D4}" presName="FiveConn_4-5" presStyleLbl="fgAccFollowNode1" presStyleIdx="3" presStyleCnt="4">
        <dgm:presLayoutVars>
          <dgm:bulletEnabled val="1"/>
        </dgm:presLayoutVars>
      </dgm:prSet>
      <dgm:spPr/>
      <dgm:t>
        <a:bodyPr/>
        <a:lstStyle/>
        <a:p>
          <a:endParaRPr lang="en-US"/>
        </a:p>
      </dgm:t>
    </dgm:pt>
    <dgm:pt modelId="{96420669-F775-4ABB-9DA9-86377B14CD2F}" type="pres">
      <dgm:prSet presAssocID="{C70E41EC-E54E-42D2-9F80-08D401D0F5D4}" presName="FiveNodes_1_text" presStyleLbl="node1" presStyleIdx="4" presStyleCnt="5">
        <dgm:presLayoutVars>
          <dgm:bulletEnabled val="1"/>
        </dgm:presLayoutVars>
      </dgm:prSet>
      <dgm:spPr/>
      <dgm:t>
        <a:bodyPr/>
        <a:lstStyle/>
        <a:p>
          <a:endParaRPr lang="en-US"/>
        </a:p>
      </dgm:t>
    </dgm:pt>
    <dgm:pt modelId="{02F54BBE-7E9B-41A1-B568-CADDF48F360E}" type="pres">
      <dgm:prSet presAssocID="{C70E41EC-E54E-42D2-9F80-08D401D0F5D4}" presName="FiveNodes_2_text" presStyleLbl="node1" presStyleIdx="4" presStyleCnt="5">
        <dgm:presLayoutVars>
          <dgm:bulletEnabled val="1"/>
        </dgm:presLayoutVars>
      </dgm:prSet>
      <dgm:spPr/>
      <dgm:t>
        <a:bodyPr/>
        <a:lstStyle/>
        <a:p>
          <a:endParaRPr lang="en-US"/>
        </a:p>
      </dgm:t>
    </dgm:pt>
    <dgm:pt modelId="{B0CAFA24-8B09-456F-B9CD-0A662A4A59F4}" type="pres">
      <dgm:prSet presAssocID="{C70E41EC-E54E-42D2-9F80-08D401D0F5D4}" presName="FiveNodes_3_text" presStyleLbl="node1" presStyleIdx="4" presStyleCnt="5">
        <dgm:presLayoutVars>
          <dgm:bulletEnabled val="1"/>
        </dgm:presLayoutVars>
      </dgm:prSet>
      <dgm:spPr/>
      <dgm:t>
        <a:bodyPr/>
        <a:lstStyle/>
        <a:p>
          <a:endParaRPr lang="en-US"/>
        </a:p>
      </dgm:t>
    </dgm:pt>
    <dgm:pt modelId="{D5F6F818-29FD-428C-A7ED-EB0B1A0A5849}" type="pres">
      <dgm:prSet presAssocID="{C70E41EC-E54E-42D2-9F80-08D401D0F5D4}" presName="FiveNodes_4_text" presStyleLbl="node1" presStyleIdx="4" presStyleCnt="5">
        <dgm:presLayoutVars>
          <dgm:bulletEnabled val="1"/>
        </dgm:presLayoutVars>
      </dgm:prSet>
      <dgm:spPr/>
      <dgm:t>
        <a:bodyPr/>
        <a:lstStyle/>
        <a:p>
          <a:endParaRPr lang="en-US"/>
        </a:p>
      </dgm:t>
    </dgm:pt>
    <dgm:pt modelId="{7A1FBE4C-8A38-41AC-BD3E-EE610EB29725}" type="pres">
      <dgm:prSet presAssocID="{C70E41EC-E54E-42D2-9F80-08D401D0F5D4}" presName="FiveNodes_5_text" presStyleLbl="node1" presStyleIdx="4" presStyleCnt="5">
        <dgm:presLayoutVars>
          <dgm:bulletEnabled val="1"/>
        </dgm:presLayoutVars>
      </dgm:prSet>
      <dgm:spPr/>
      <dgm:t>
        <a:bodyPr/>
        <a:lstStyle/>
        <a:p>
          <a:endParaRPr lang="en-US"/>
        </a:p>
      </dgm:t>
    </dgm:pt>
  </dgm:ptLst>
  <dgm:cxnLst>
    <dgm:cxn modelId="{260CF4DF-D498-43F4-A6CD-68EA69CDDBBA}" type="presOf" srcId="{CBE706DB-B036-4516-BD4A-B04AE979C031}" destId="{96420669-F775-4ABB-9DA9-86377B14CD2F}" srcOrd="1" destOrd="0" presId="urn:microsoft.com/office/officeart/2005/8/layout/vProcess5"/>
    <dgm:cxn modelId="{F765E968-8E1E-483D-8E0D-35C2280BD183}" srcId="{C70E41EC-E54E-42D2-9F80-08D401D0F5D4}" destId="{40A61964-F345-4B5D-9B6E-9BB615DC1C94}" srcOrd="4" destOrd="0" parTransId="{241BAAF1-DB85-40D6-A600-76AA350A9CF4}" sibTransId="{6A2D9ADA-AFDC-44E0-A102-1ADDA161DFD0}"/>
    <dgm:cxn modelId="{2DD69490-86EF-4618-87EF-7306BC7581F9}" type="presOf" srcId="{8714A080-7EEF-4E35-B5D6-F7126E084452}" destId="{47336386-9742-49AC-937C-B4D5D3521A32}" srcOrd="0" destOrd="0" presId="urn:microsoft.com/office/officeart/2005/8/layout/vProcess5"/>
    <dgm:cxn modelId="{C109C42C-7AFA-41DB-A412-A24EF635DF5E}" type="presOf" srcId="{AC6E0DC8-66CA-472A-A5A3-329EFF19BCF7}" destId="{D5F6F818-29FD-428C-A7ED-EB0B1A0A5849}" srcOrd="1" destOrd="0" presId="urn:microsoft.com/office/officeart/2005/8/layout/vProcess5"/>
    <dgm:cxn modelId="{DCD60F23-C886-44BA-8EB1-9AAFC17577FF}" type="presOf" srcId="{C70E41EC-E54E-42D2-9F80-08D401D0F5D4}" destId="{00A36570-2083-4F9A-A5C5-830540F45B51}" srcOrd="0" destOrd="0" presId="urn:microsoft.com/office/officeart/2005/8/layout/vProcess5"/>
    <dgm:cxn modelId="{2DCB1882-6BF2-4AAF-80B6-7EE0B6DC234B}" type="presOf" srcId="{926E572A-9DE7-458E-BB89-F89EC7BC124E}" destId="{4681CC07-2058-422A-825A-DE6B145D45AF}" srcOrd="0" destOrd="0" presId="urn:microsoft.com/office/officeart/2005/8/layout/vProcess5"/>
    <dgm:cxn modelId="{0CE48D69-E6D9-459E-B05B-A9D033A01605}" type="presOf" srcId="{AC6E0DC8-66CA-472A-A5A3-329EFF19BCF7}" destId="{7D2E46C4-FC0E-4BF4-9D27-CACEFE4770A5}" srcOrd="0" destOrd="0" presId="urn:microsoft.com/office/officeart/2005/8/layout/vProcess5"/>
    <dgm:cxn modelId="{D337589B-EDBB-4DED-B42F-D24EBAE7D1DA}" type="presOf" srcId="{D33CC34F-4659-4581-8F24-6985A12C1889}" destId="{B0CAFA24-8B09-456F-B9CD-0A662A4A59F4}" srcOrd="1" destOrd="0" presId="urn:microsoft.com/office/officeart/2005/8/layout/vProcess5"/>
    <dgm:cxn modelId="{ACC0E93E-91C2-4ED0-83FF-E3FDCD686931}" srcId="{C70E41EC-E54E-42D2-9F80-08D401D0F5D4}" destId="{CBE706DB-B036-4516-BD4A-B04AE979C031}" srcOrd="0" destOrd="0" parTransId="{1EB9C0CE-F77A-4413-9313-EB21E3C1C61A}" sibTransId="{8714A080-7EEF-4E35-B5D6-F7126E084452}"/>
    <dgm:cxn modelId="{80AECBA1-A60E-4B7D-A5C7-E10D0EAC8B59}" type="presOf" srcId="{40A61964-F345-4B5D-9B6E-9BB615DC1C94}" destId="{7A1FBE4C-8A38-41AC-BD3E-EE610EB29725}" srcOrd="1" destOrd="0" presId="urn:microsoft.com/office/officeart/2005/8/layout/vProcess5"/>
    <dgm:cxn modelId="{0C452D75-2439-47B9-B697-528D9C42A986}" type="presOf" srcId="{8331F603-FFB7-4156-9A6F-4131CF6CD559}" destId="{32178BC9-D5BF-4088-B267-55BAAD778815}" srcOrd="0" destOrd="0" presId="urn:microsoft.com/office/officeart/2005/8/layout/vProcess5"/>
    <dgm:cxn modelId="{7D17937F-DA45-4547-81B5-BFF4BE139AEE}" srcId="{C70E41EC-E54E-42D2-9F80-08D401D0F5D4}" destId="{D33CC34F-4659-4581-8F24-6985A12C1889}" srcOrd="2" destOrd="0" parTransId="{3DAFD6F2-8311-45E5-937A-6447CD22190D}" sibTransId="{332FF7D3-75F5-48C3-9FBF-88586E8766E3}"/>
    <dgm:cxn modelId="{6BCA3B2A-9DD5-40A0-AFD3-8F213EF26486}" type="presOf" srcId="{CBE706DB-B036-4516-BD4A-B04AE979C031}" destId="{92A04B36-024A-4C8B-A29B-CD84A87A5EBF}" srcOrd="0" destOrd="0" presId="urn:microsoft.com/office/officeart/2005/8/layout/vProcess5"/>
    <dgm:cxn modelId="{D4EDA59D-43C3-497C-AB29-BA73D518E8BA}" type="presOf" srcId="{D33CC34F-4659-4581-8F24-6985A12C1889}" destId="{A83EED7B-ECEB-429D-AF7C-9C299CCFACAF}" srcOrd="0" destOrd="0" presId="urn:microsoft.com/office/officeart/2005/8/layout/vProcess5"/>
    <dgm:cxn modelId="{0A67867E-4548-454A-B9A2-FA3FE26432C5}" type="presOf" srcId="{332FF7D3-75F5-48C3-9FBF-88586E8766E3}" destId="{DD9DF595-C5D2-48EE-A308-503D46355438}" srcOrd="0" destOrd="0" presId="urn:microsoft.com/office/officeart/2005/8/layout/vProcess5"/>
    <dgm:cxn modelId="{783AD4CA-F814-4215-9538-8C3C9C7A7292}" type="presOf" srcId="{0EEA4388-B316-438F-BB9F-77C635839B9E}" destId="{182ECE34-EB48-4E37-92BC-03410D2AC902}" srcOrd="0" destOrd="0" presId="urn:microsoft.com/office/officeart/2005/8/layout/vProcess5"/>
    <dgm:cxn modelId="{C6AD3572-B71C-4EA6-92D8-8AA8849F6E22}" srcId="{C70E41EC-E54E-42D2-9F80-08D401D0F5D4}" destId="{926E572A-9DE7-458E-BB89-F89EC7BC124E}" srcOrd="1" destOrd="0" parTransId="{CA1E17FA-73C5-49F6-A9B7-0F5CF3E7C079}" sibTransId="{8331F603-FFB7-4156-9A6F-4131CF6CD559}"/>
    <dgm:cxn modelId="{EF6452ED-7CC7-44A2-A09F-7F14F3ECB084}" type="presOf" srcId="{40A61964-F345-4B5D-9B6E-9BB615DC1C94}" destId="{83002C14-82DA-4C35-8B45-661A7975D884}" srcOrd="0" destOrd="0" presId="urn:microsoft.com/office/officeart/2005/8/layout/vProcess5"/>
    <dgm:cxn modelId="{A560B491-2229-4356-A38B-778823C702D7}" srcId="{C70E41EC-E54E-42D2-9F80-08D401D0F5D4}" destId="{AC6E0DC8-66CA-472A-A5A3-329EFF19BCF7}" srcOrd="3" destOrd="0" parTransId="{6B422D68-4648-4182-A3EB-B74887470C88}" sibTransId="{0EEA4388-B316-438F-BB9F-77C635839B9E}"/>
    <dgm:cxn modelId="{CD7688F6-0C20-496E-AF35-B02B4A0A89D0}" type="presOf" srcId="{926E572A-9DE7-458E-BB89-F89EC7BC124E}" destId="{02F54BBE-7E9B-41A1-B568-CADDF48F360E}" srcOrd="1" destOrd="0" presId="urn:microsoft.com/office/officeart/2005/8/layout/vProcess5"/>
    <dgm:cxn modelId="{0F64B853-C28C-4592-833B-A24F1AD43AD8}" type="presParOf" srcId="{00A36570-2083-4F9A-A5C5-830540F45B51}" destId="{6F57ACFB-D8BF-4140-B848-2D6C0911D418}" srcOrd="0" destOrd="0" presId="urn:microsoft.com/office/officeart/2005/8/layout/vProcess5"/>
    <dgm:cxn modelId="{0364F121-7133-4D68-A2BB-9462BDF6ED84}" type="presParOf" srcId="{00A36570-2083-4F9A-A5C5-830540F45B51}" destId="{92A04B36-024A-4C8B-A29B-CD84A87A5EBF}" srcOrd="1" destOrd="0" presId="urn:microsoft.com/office/officeart/2005/8/layout/vProcess5"/>
    <dgm:cxn modelId="{A215C373-99B2-462F-9A76-3FA50137BFE7}" type="presParOf" srcId="{00A36570-2083-4F9A-A5C5-830540F45B51}" destId="{4681CC07-2058-422A-825A-DE6B145D45AF}" srcOrd="2" destOrd="0" presId="urn:microsoft.com/office/officeart/2005/8/layout/vProcess5"/>
    <dgm:cxn modelId="{96057AE5-7CB8-41B6-A2F2-DEFAA75343DC}" type="presParOf" srcId="{00A36570-2083-4F9A-A5C5-830540F45B51}" destId="{A83EED7B-ECEB-429D-AF7C-9C299CCFACAF}" srcOrd="3" destOrd="0" presId="urn:microsoft.com/office/officeart/2005/8/layout/vProcess5"/>
    <dgm:cxn modelId="{371A4E2B-3F7D-413B-8925-BB7D5419675C}" type="presParOf" srcId="{00A36570-2083-4F9A-A5C5-830540F45B51}" destId="{7D2E46C4-FC0E-4BF4-9D27-CACEFE4770A5}" srcOrd="4" destOrd="0" presId="urn:microsoft.com/office/officeart/2005/8/layout/vProcess5"/>
    <dgm:cxn modelId="{883DE7E8-F7C3-48E9-884B-F07639AFC041}" type="presParOf" srcId="{00A36570-2083-4F9A-A5C5-830540F45B51}" destId="{83002C14-82DA-4C35-8B45-661A7975D884}" srcOrd="5" destOrd="0" presId="urn:microsoft.com/office/officeart/2005/8/layout/vProcess5"/>
    <dgm:cxn modelId="{10FDE6F1-EF77-44FD-AEC6-33F3DB736A9A}" type="presParOf" srcId="{00A36570-2083-4F9A-A5C5-830540F45B51}" destId="{47336386-9742-49AC-937C-B4D5D3521A32}" srcOrd="6" destOrd="0" presId="urn:microsoft.com/office/officeart/2005/8/layout/vProcess5"/>
    <dgm:cxn modelId="{715D97FB-5B52-46C1-AF3E-9CD64409755A}" type="presParOf" srcId="{00A36570-2083-4F9A-A5C5-830540F45B51}" destId="{32178BC9-D5BF-4088-B267-55BAAD778815}" srcOrd="7" destOrd="0" presId="urn:microsoft.com/office/officeart/2005/8/layout/vProcess5"/>
    <dgm:cxn modelId="{0808B0E3-CDD1-4A28-A993-CC331BA0B22E}" type="presParOf" srcId="{00A36570-2083-4F9A-A5C5-830540F45B51}" destId="{DD9DF595-C5D2-48EE-A308-503D46355438}" srcOrd="8" destOrd="0" presId="urn:microsoft.com/office/officeart/2005/8/layout/vProcess5"/>
    <dgm:cxn modelId="{B11CADBE-DC42-41B7-A88D-E2768932002A}" type="presParOf" srcId="{00A36570-2083-4F9A-A5C5-830540F45B51}" destId="{182ECE34-EB48-4E37-92BC-03410D2AC902}" srcOrd="9" destOrd="0" presId="urn:microsoft.com/office/officeart/2005/8/layout/vProcess5"/>
    <dgm:cxn modelId="{72A388B6-B240-4DA3-BCDF-2438AA55E1A9}" type="presParOf" srcId="{00A36570-2083-4F9A-A5C5-830540F45B51}" destId="{96420669-F775-4ABB-9DA9-86377B14CD2F}" srcOrd="10" destOrd="0" presId="urn:microsoft.com/office/officeart/2005/8/layout/vProcess5"/>
    <dgm:cxn modelId="{887BD1D1-2445-4D17-90B7-C09B4644E1CA}" type="presParOf" srcId="{00A36570-2083-4F9A-A5C5-830540F45B51}" destId="{02F54BBE-7E9B-41A1-B568-CADDF48F360E}" srcOrd="11" destOrd="0" presId="urn:microsoft.com/office/officeart/2005/8/layout/vProcess5"/>
    <dgm:cxn modelId="{D24FE76E-CB49-4E36-8615-4075193E10E7}" type="presParOf" srcId="{00A36570-2083-4F9A-A5C5-830540F45B51}" destId="{B0CAFA24-8B09-456F-B9CD-0A662A4A59F4}" srcOrd="12" destOrd="0" presId="urn:microsoft.com/office/officeart/2005/8/layout/vProcess5"/>
    <dgm:cxn modelId="{D76C0DB1-F6B9-4828-92B9-CFAA0DCC9DE3}" type="presParOf" srcId="{00A36570-2083-4F9A-A5C5-830540F45B51}" destId="{D5F6F818-29FD-428C-A7ED-EB0B1A0A5849}" srcOrd="13" destOrd="0" presId="urn:microsoft.com/office/officeart/2005/8/layout/vProcess5"/>
    <dgm:cxn modelId="{C551C3F6-CC2D-46C2-AD88-991205BE8D24}" type="presParOf" srcId="{00A36570-2083-4F9A-A5C5-830540F45B51}" destId="{7A1FBE4C-8A38-41AC-BD3E-EE610EB29725}" srcOrd="14"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9D7955C-D84C-4516-9D82-7FA0C0608128}" type="doc">
      <dgm:prSet loTypeId="urn:microsoft.com/office/officeart/2005/8/layout/list1" loCatId="list" qsTypeId="urn:microsoft.com/office/officeart/2005/8/quickstyle/simple3" qsCatId="simple" csTypeId="urn:microsoft.com/office/officeart/2005/8/colors/colorful3" csCatId="colorful" phldr="1"/>
      <dgm:spPr/>
      <dgm:t>
        <a:bodyPr/>
        <a:lstStyle/>
        <a:p>
          <a:endParaRPr lang="en-US"/>
        </a:p>
      </dgm:t>
    </dgm:pt>
    <dgm:pt modelId="{54AAC827-FDC5-40C0-AC97-B3E2A8F10C48}">
      <dgm:prSet phldrT="[Text]" custT="1"/>
      <dgm:spPr/>
      <dgm:t>
        <a:bodyPr/>
        <a:lstStyle/>
        <a:p>
          <a:r>
            <a:rPr lang="en-US" sz="2400" dirty="0" smtClean="0"/>
            <a:t>Thoroughly lubricate the </a:t>
          </a:r>
          <a:r>
            <a:rPr lang="en-US" sz="2400" dirty="0" err="1" smtClean="0"/>
            <a:t>mould</a:t>
          </a:r>
          <a:r>
            <a:rPr lang="en-US" sz="2400" dirty="0" smtClean="0"/>
            <a:t> and cool and drain the excess in refrigerator or ice box</a:t>
          </a:r>
          <a:endParaRPr lang="en-US" sz="2400" dirty="0"/>
        </a:p>
      </dgm:t>
    </dgm:pt>
    <dgm:pt modelId="{937BBB25-B58B-4E2B-A2B5-F802551548A7}" type="parTrans" cxnId="{9D43B50C-EDF3-49D9-98B9-52069B2415A0}">
      <dgm:prSet/>
      <dgm:spPr/>
      <dgm:t>
        <a:bodyPr/>
        <a:lstStyle/>
        <a:p>
          <a:endParaRPr lang="en-US"/>
        </a:p>
      </dgm:t>
    </dgm:pt>
    <dgm:pt modelId="{AC263F98-7AE5-432E-893F-C70BA0BF4383}" type="sibTrans" cxnId="{9D43B50C-EDF3-49D9-98B9-52069B2415A0}">
      <dgm:prSet/>
      <dgm:spPr/>
      <dgm:t>
        <a:bodyPr/>
        <a:lstStyle/>
        <a:p>
          <a:endParaRPr lang="en-US"/>
        </a:p>
      </dgm:t>
    </dgm:pt>
    <dgm:pt modelId="{FA02C971-96DC-4D02-BE3B-A7971BAFC0FF}">
      <dgm:prSet phldrT="[Text]" custT="1"/>
      <dgm:spPr/>
      <dgm:t>
        <a:bodyPr/>
        <a:lstStyle/>
        <a:p>
          <a:r>
            <a:rPr lang="en-US" sz="2400" dirty="0" smtClean="0"/>
            <a:t>Cooling hasten setting of base and reduces sedimentation of suspended solids</a:t>
          </a:r>
          <a:endParaRPr lang="en-US" sz="2400" dirty="0"/>
        </a:p>
      </dgm:t>
    </dgm:pt>
    <dgm:pt modelId="{0CE73A6C-9ACC-4086-B889-2A52F6F53DC5}" type="parTrans" cxnId="{399565CD-EEAB-4BA4-9A56-72FB400E301A}">
      <dgm:prSet/>
      <dgm:spPr/>
      <dgm:t>
        <a:bodyPr/>
        <a:lstStyle/>
        <a:p>
          <a:endParaRPr lang="en-US"/>
        </a:p>
      </dgm:t>
    </dgm:pt>
    <dgm:pt modelId="{66296245-C0D1-42F1-9F3A-B482A3FF6D34}" type="sibTrans" cxnId="{399565CD-EEAB-4BA4-9A56-72FB400E301A}">
      <dgm:prSet/>
      <dgm:spPr/>
      <dgm:t>
        <a:bodyPr/>
        <a:lstStyle/>
        <a:p>
          <a:endParaRPr lang="en-US"/>
        </a:p>
      </dgm:t>
    </dgm:pt>
    <dgm:pt modelId="{48319A11-F5B2-475A-B9F9-4929189004B1}">
      <dgm:prSet phldrT="[Text]" custT="1"/>
      <dgm:spPr/>
      <dgm:t>
        <a:bodyPr/>
        <a:lstStyle/>
        <a:p>
          <a:r>
            <a:rPr lang="en-US" sz="2400" dirty="0" smtClean="0"/>
            <a:t>Take care not to over heat the base </a:t>
          </a:r>
          <a:endParaRPr lang="en-US" sz="2400" dirty="0"/>
        </a:p>
      </dgm:t>
    </dgm:pt>
    <dgm:pt modelId="{49DB6C72-FC8C-4FE4-A041-641D1D92B5F1}" type="parTrans" cxnId="{415F485C-866A-4B0A-9972-E2F9E76D07B3}">
      <dgm:prSet/>
      <dgm:spPr/>
      <dgm:t>
        <a:bodyPr/>
        <a:lstStyle/>
        <a:p>
          <a:endParaRPr lang="en-US"/>
        </a:p>
      </dgm:t>
    </dgm:pt>
    <dgm:pt modelId="{1646B9DE-D380-47D2-8DF8-8D2301A42C3F}" type="sibTrans" cxnId="{415F485C-866A-4B0A-9972-E2F9E76D07B3}">
      <dgm:prSet/>
      <dgm:spPr/>
      <dgm:t>
        <a:bodyPr/>
        <a:lstStyle/>
        <a:p>
          <a:endParaRPr lang="en-US"/>
        </a:p>
      </dgm:t>
    </dgm:pt>
    <dgm:pt modelId="{6FBEF23B-4843-4679-81DE-24E1F708FC67}">
      <dgm:prSet phldrT="[Text]" custT="1"/>
      <dgm:spPr/>
      <dgm:t>
        <a:bodyPr/>
        <a:lstStyle/>
        <a:p>
          <a:r>
            <a:rPr lang="en-US" sz="2400" dirty="0" smtClean="0"/>
            <a:t>If the base is too thick to pour then cool the base to excess and again reheat it and then pour the base in </a:t>
          </a:r>
          <a:r>
            <a:rPr lang="en-US" sz="2400" dirty="0" err="1" smtClean="0"/>
            <a:t>mould</a:t>
          </a:r>
          <a:r>
            <a:rPr lang="en-US" sz="2400" dirty="0" smtClean="0"/>
            <a:t>.</a:t>
          </a:r>
          <a:endParaRPr lang="en-US" sz="2400" dirty="0"/>
        </a:p>
      </dgm:t>
    </dgm:pt>
    <dgm:pt modelId="{C8F52B5B-D9C5-4AF9-B6F2-5A8CE733900F}" type="parTrans" cxnId="{10114D6E-9454-40D9-8D27-0D375B757669}">
      <dgm:prSet/>
      <dgm:spPr/>
      <dgm:t>
        <a:bodyPr/>
        <a:lstStyle/>
        <a:p>
          <a:endParaRPr lang="en-US"/>
        </a:p>
      </dgm:t>
    </dgm:pt>
    <dgm:pt modelId="{63EED3D0-7239-49C2-83FB-44F7C864E0E3}" type="sibTrans" cxnId="{10114D6E-9454-40D9-8D27-0D375B757669}">
      <dgm:prSet/>
      <dgm:spPr/>
      <dgm:t>
        <a:bodyPr/>
        <a:lstStyle/>
        <a:p>
          <a:endParaRPr lang="en-US"/>
        </a:p>
      </dgm:t>
    </dgm:pt>
    <dgm:pt modelId="{5D150C3D-30CB-4279-A75A-F27A083F475A}" type="pres">
      <dgm:prSet presAssocID="{29D7955C-D84C-4516-9D82-7FA0C0608128}" presName="linear" presStyleCnt="0">
        <dgm:presLayoutVars>
          <dgm:dir/>
          <dgm:animLvl val="lvl"/>
          <dgm:resizeHandles val="exact"/>
        </dgm:presLayoutVars>
      </dgm:prSet>
      <dgm:spPr/>
      <dgm:t>
        <a:bodyPr/>
        <a:lstStyle/>
        <a:p>
          <a:endParaRPr lang="en-US"/>
        </a:p>
      </dgm:t>
    </dgm:pt>
    <dgm:pt modelId="{24B80506-323C-4374-9018-0AA5E9110BD6}" type="pres">
      <dgm:prSet presAssocID="{54AAC827-FDC5-40C0-AC97-B3E2A8F10C48}" presName="parentLin" presStyleCnt="0"/>
      <dgm:spPr/>
      <dgm:t>
        <a:bodyPr/>
        <a:lstStyle/>
        <a:p>
          <a:endParaRPr lang="en-IN"/>
        </a:p>
      </dgm:t>
    </dgm:pt>
    <dgm:pt modelId="{FCC3A3A8-DA7F-490D-AD61-8CD84C2F6986}" type="pres">
      <dgm:prSet presAssocID="{54AAC827-FDC5-40C0-AC97-B3E2A8F10C48}" presName="parentLeftMargin" presStyleLbl="node1" presStyleIdx="0" presStyleCnt="4"/>
      <dgm:spPr/>
      <dgm:t>
        <a:bodyPr/>
        <a:lstStyle/>
        <a:p>
          <a:endParaRPr lang="en-US"/>
        </a:p>
      </dgm:t>
    </dgm:pt>
    <dgm:pt modelId="{73D3EDD9-A8A3-4647-94C6-CDCD02A615A8}" type="pres">
      <dgm:prSet presAssocID="{54AAC827-FDC5-40C0-AC97-B3E2A8F10C48}" presName="parentText" presStyleLbl="node1" presStyleIdx="0" presStyleCnt="4" custScaleX="130737" custScaleY="263896">
        <dgm:presLayoutVars>
          <dgm:chMax val="0"/>
          <dgm:bulletEnabled val="1"/>
        </dgm:presLayoutVars>
      </dgm:prSet>
      <dgm:spPr/>
      <dgm:t>
        <a:bodyPr/>
        <a:lstStyle/>
        <a:p>
          <a:endParaRPr lang="en-US"/>
        </a:p>
      </dgm:t>
    </dgm:pt>
    <dgm:pt modelId="{E241A561-3810-4D18-93DC-B6793B0CDB34}" type="pres">
      <dgm:prSet presAssocID="{54AAC827-FDC5-40C0-AC97-B3E2A8F10C48}" presName="negativeSpace" presStyleCnt="0"/>
      <dgm:spPr/>
      <dgm:t>
        <a:bodyPr/>
        <a:lstStyle/>
        <a:p>
          <a:endParaRPr lang="en-IN"/>
        </a:p>
      </dgm:t>
    </dgm:pt>
    <dgm:pt modelId="{D06A3990-A4DC-4C5F-B19D-12F9A4D40096}" type="pres">
      <dgm:prSet presAssocID="{54AAC827-FDC5-40C0-AC97-B3E2A8F10C48}" presName="childText" presStyleLbl="conFgAcc1" presStyleIdx="0" presStyleCnt="4">
        <dgm:presLayoutVars>
          <dgm:bulletEnabled val="1"/>
        </dgm:presLayoutVars>
      </dgm:prSet>
      <dgm:spPr/>
      <dgm:t>
        <a:bodyPr/>
        <a:lstStyle/>
        <a:p>
          <a:endParaRPr lang="en-IN"/>
        </a:p>
      </dgm:t>
    </dgm:pt>
    <dgm:pt modelId="{F0B5CCDE-5ADD-40FA-B0BC-D27E488FD8D1}" type="pres">
      <dgm:prSet presAssocID="{AC263F98-7AE5-432E-893F-C70BA0BF4383}" presName="spaceBetweenRectangles" presStyleCnt="0"/>
      <dgm:spPr/>
      <dgm:t>
        <a:bodyPr/>
        <a:lstStyle/>
        <a:p>
          <a:endParaRPr lang="en-IN"/>
        </a:p>
      </dgm:t>
    </dgm:pt>
    <dgm:pt modelId="{6CCC5F28-1213-4FAC-861C-8CF0FBC7098F}" type="pres">
      <dgm:prSet presAssocID="{FA02C971-96DC-4D02-BE3B-A7971BAFC0FF}" presName="parentLin" presStyleCnt="0"/>
      <dgm:spPr/>
      <dgm:t>
        <a:bodyPr/>
        <a:lstStyle/>
        <a:p>
          <a:endParaRPr lang="en-IN"/>
        </a:p>
      </dgm:t>
    </dgm:pt>
    <dgm:pt modelId="{20C8FA40-4F12-44EE-9232-49D9D09D9FEC}" type="pres">
      <dgm:prSet presAssocID="{FA02C971-96DC-4D02-BE3B-A7971BAFC0FF}" presName="parentLeftMargin" presStyleLbl="node1" presStyleIdx="0" presStyleCnt="4"/>
      <dgm:spPr/>
      <dgm:t>
        <a:bodyPr/>
        <a:lstStyle/>
        <a:p>
          <a:endParaRPr lang="en-US"/>
        </a:p>
      </dgm:t>
    </dgm:pt>
    <dgm:pt modelId="{A420C929-7774-44DB-9280-C353361B80E4}" type="pres">
      <dgm:prSet presAssocID="{FA02C971-96DC-4D02-BE3B-A7971BAFC0FF}" presName="parentText" presStyleLbl="node1" presStyleIdx="1" presStyleCnt="4" custScaleX="130737" custScaleY="263896">
        <dgm:presLayoutVars>
          <dgm:chMax val="0"/>
          <dgm:bulletEnabled val="1"/>
        </dgm:presLayoutVars>
      </dgm:prSet>
      <dgm:spPr/>
      <dgm:t>
        <a:bodyPr/>
        <a:lstStyle/>
        <a:p>
          <a:endParaRPr lang="en-US"/>
        </a:p>
      </dgm:t>
    </dgm:pt>
    <dgm:pt modelId="{4BD16A5E-71B0-4822-9583-EDBAECE0FF30}" type="pres">
      <dgm:prSet presAssocID="{FA02C971-96DC-4D02-BE3B-A7971BAFC0FF}" presName="negativeSpace" presStyleCnt="0"/>
      <dgm:spPr/>
      <dgm:t>
        <a:bodyPr/>
        <a:lstStyle/>
        <a:p>
          <a:endParaRPr lang="en-IN"/>
        </a:p>
      </dgm:t>
    </dgm:pt>
    <dgm:pt modelId="{78299038-97F5-4018-96DA-2195E59C4D87}" type="pres">
      <dgm:prSet presAssocID="{FA02C971-96DC-4D02-BE3B-A7971BAFC0FF}" presName="childText" presStyleLbl="conFgAcc1" presStyleIdx="1" presStyleCnt="4">
        <dgm:presLayoutVars>
          <dgm:bulletEnabled val="1"/>
        </dgm:presLayoutVars>
      </dgm:prSet>
      <dgm:spPr/>
      <dgm:t>
        <a:bodyPr/>
        <a:lstStyle/>
        <a:p>
          <a:endParaRPr lang="en-IN"/>
        </a:p>
      </dgm:t>
    </dgm:pt>
    <dgm:pt modelId="{6E44B286-623E-477E-9547-A7B649231BC2}" type="pres">
      <dgm:prSet presAssocID="{66296245-C0D1-42F1-9F3A-B482A3FF6D34}" presName="spaceBetweenRectangles" presStyleCnt="0"/>
      <dgm:spPr/>
      <dgm:t>
        <a:bodyPr/>
        <a:lstStyle/>
        <a:p>
          <a:endParaRPr lang="en-IN"/>
        </a:p>
      </dgm:t>
    </dgm:pt>
    <dgm:pt modelId="{ABEB529C-8B3E-4F1B-BA47-CFB0F3047F8A}" type="pres">
      <dgm:prSet presAssocID="{48319A11-F5B2-475A-B9F9-4929189004B1}" presName="parentLin" presStyleCnt="0"/>
      <dgm:spPr/>
      <dgm:t>
        <a:bodyPr/>
        <a:lstStyle/>
        <a:p>
          <a:endParaRPr lang="en-IN"/>
        </a:p>
      </dgm:t>
    </dgm:pt>
    <dgm:pt modelId="{E84EDF46-7C48-4E1C-833F-0D61EA9BE0D1}" type="pres">
      <dgm:prSet presAssocID="{48319A11-F5B2-475A-B9F9-4929189004B1}" presName="parentLeftMargin" presStyleLbl="node1" presStyleIdx="1" presStyleCnt="4"/>
      <dgm:spPr/>
      <dgm:t>
        <a:bodyPr/>
        <a:lstStyle/>
        <a:p>
          <a:endParaRPr lang="en-US"/>
        </a:p>
      </dgm:t>
    </dgm:pt>
    <dgm:pt modelId="{3ADA5412-357D-475A-9DC6-F14E46A3F9D5}" type="pres">
      <dgm:prSet presAssocID="{48319A11-F5B2-475A-B9F9-4929189004B1}" presName="parentText" presStyleLbl="node1" presStyleIdx="2" presStyleCnt="4" custScaleX="130737" custScaleY="263896">
        <dgm:presLayoutVars>
          <dgm:chMax val="0"/>
          <dgm:bulletEnabled val="1"/>
        </dgm:presLayoutVars>
      </dgm:prSet>
      <dgm:spPr/>
      <dgm:t>
        <a:bodyPr/>
        <a:lstStyle/>
        <a:p>
          <a:endParaRPr lang="en-US"/>
        </a:p>
      </dgm:t>
    </dgm:pt>
    <dgm:pt modelId="{C13B6CCA-E50D-4F91-8376-FAC40A20FD9F}" type="pres">
      <dgm:prSet presAssocID="{48319A11-F5B2-475A-B9F9-4929189004B1}" presName="negativeSpace" presStyleCnt="0"/>
      <dgm:spPr/>
      <dgm:t>
        <a:bodyPr/>
        <a:lstStyle/>
        <a:p>
          <a:endParaRPr lang="en-IN"/>
        </a:p>
      </dgm:t>
    </dgm:pt>
    <dgm:pt modelId="{550ECF26-C17F-4A23-8891-2E9F61EC9DFF}" type="pres">
      <dgm:prSet presAssocID="{48319A11-F5B2-475A-B9F9-4929189004B1}" presName="childText" presStyleLbl="conFgAcc1" presStyleIdx="2" presStyleCnt="4">
        <dgm:presLayoutVars>
          <dgm:bulletEnabled val="1"/>
        </dgm:presLayoutVars>
      </dgm:prSet>
      <dgm:spPr/>
      <dgm:t>
        <a:bodyPr/>
        <a:lstStyle/>
        <a:p>
          <a:endParaRPr lang="en-IN"/>
        </a:p>
      </dgm:t>
    </dgm:pt>
    <dgm:pt modelId="{D6057144-CC19-41F8-9E2A-0B9869D19B3E}" type="pres">
      <dgm:prSet presAssocID="{1646B9DE-D380-47D2-8DF8-8D2301A42C3F}" presName="spaceBetweenRectangles" presStyleCnt="0"/>
      <dgm:spPr/>
      <dgm:t>
        <a:bodyPr/>
        <a:lstStyle/>
        <a:p>
          <a:endParaRPr lang="en-IN"/>
        </a:p>
      </dgm:t>
    </dgm:pt>
    <dgm:pt modelId="{4A41929E-FADC-4A18-8BEC-81FE4FD0B2D2}" type="pres">
      <dgm:prSet presAssocID="{6FBEF23B-4843-4679-81DE-24E1F708FC67}" presName="parentLin" presStyleCnt="0"/>
      <dgm:spPr/>
      <dgm:t>
        <a:bodyPr/>
        <a:lstStyle/>
        <a:p>
          <a:endParaRPr lang="en-IN"/>
        </a:p>
      </dgm:t>
    </dgm:pt>
    <dgm:pt modelId="{3C0D6818-BCF7-45A6-9DE9-00ED367B4BF8}" type="pres">
      <dgm:prSet presAssocID="{6FBEF23B-4843-4679-81DE-24E1F708FC67}" presName="parentLeftMargin" presStyleLbl="node1" presStyleIdx="2" presStyleCnt="4"/>
      <dgm:spPr/>
      <dgm:t>
        <a:bodyPr/>
        <a:lstStyle/>
        <a:p>
          <a:endParaRPr lang="en-US"/>
        </a:p>
      </dgm:t>
    </dgm:pt>
    <dgm:pt modelId="{1B4C45BA-E1E9-4836-83C9-D631A3FF5613}" type="pres">
      <dgm:prSet presAssocID="{6FBEF23B-4843-4679-81DE-24E1F708FC67}" presName="parentText" presStyleLbl="node1" presStyleIdx="3" presStyleCnt="4" custScaleX="130737" custScaleY="263896">
        <dgm:presLayoutVars>
          <dgm:chMax val="0"/>
          <dgm:bulletEnabled val="1"/>
        </dgm:presLayoutVars>
      </dgm:prSet>
      <dgm:spPr/>
      <dgm:t>
        <a:bodyPr/>
        <a:lstStyle/>
        <a:p>
          <a:endParaRPr lang="en-US"/>
        </a:p>
      </dgm:t>
    </dgm:pt>
    <dgm:pt modelId="{9F24324A-46BB-416D-A52D-2AB34DFA0890}" type="pres">
      <dgm:prSet presAssocID="{6FBEF23B-4843-4679-81DE-24E1F708FC67}" presName="negativeSpace" presStyleCnt="0"/>
      <dgm:spPr/>
      <dgm:t>
        <a:bodyPr/>
        <a:lstStyle/>
        <a:p>
          <a:endParaRPr lang="en-IN"/>
        </a:p>
      </dgm:t>
    </dgm:pt>
    <dgm:pt modelId="{197CDD09-ED51-491D-8633-2D54E512FF34}" type="pres">
      <dgm:prSet presAssocID="{6FBEF23B-4843-4679-81DE-24E1F708FC67}" presName="childText" presStyleLbl="conFgAcc1" presStyleIdx="3" presStyleCnt="4">
        <dgm:presLayoutVars>
          <dgm:bulletEnabled val="1"/>
        </dgm:presLayoutVars>
      </dgm:prSet>
      <dgm:spPr/>
      <dgm:t>
        <a:bodyPr/>
        <a:lstStyle/>
        <a:p>
          <a:endParaRPr lang="en-IN"/>
        </a:p>
      </dgm:t>
    </dgm:pt>
  </dgm:ptLst>
  <dgm:cxnLst>
    <dgm:cxn modelId="{9D43B50C-EDF3-49D9-98B9-52069B2415A0}" srcId="{29D7955C-D84C-4516-9D82-7FA0C0608128}" destId="{54AAC827-FDC5-40C0-AC97-B3E2A8F10C48}" srcOrd="0" destOrd="0" parTransId="{937BBB25-B58B-4E2B-A2B5-F802551548A7}" sibTransId="{AC263F98-7AE5-432E-893F-C70BA0BF4383}"/>
    <dgm:cxn modelId="{10114D6E-9454-40D9-8D27-0D375B757669}" srcId="{29D7955C-D84C-4516-9D82-7FA0C0608128}" destId="{6FBEF23B-4843-4679-81DE-24E1F708FC67}" srcOrd="3" destOrd="0" parTransId="{C8F52B5B-D9C5-4AF9-B6F2-5A8CE733900F}" sibTransId="{63EED3D0-7239-49C2-83FB-44F7C864E0E3}"/>
    <dgm:cxn modelId="{399565CD-EEAB-4BA4-9A56-72FB400E301A}" srcId="{29D7955C-D84C-4516-9D82-7FA0C0608128}" destId="{FA02C971-96DC-4D02-BE3B-A7971BAFC0FF}" srcOrd="1" destOrd="0" parTransId="{0CE73A6C-9ACC-4086-B889-2A52F6F53DC5}" sibTransId="{66296245-C0D1-42F1-9F3A-B482A3FF6D34}"/>
    <dgm:cxn modelId="{75800725-B253-4DE7-9FD1-A5958D3E01A8}" type="presOf" srcId="{48319A11-F5B2-475A-B9F9-4929189004B1}" destId="{3ADA5412-357D-475A-9DC6-F14E46A3F9D5}" srcOrd="1" destOrd="0" presId="urn:microsoft.com/office/officeart/2005/8/layout/list1"/>
    <dgm:cxn modelId="{00B54BF7-DFB0-4CBB-81DE-C8EF56F2FB37}" type="presOf" srcId="{FA02C971-96DC-4D02-BE3B-A7971BAFC0FF}" destId="{20C8FA40-4F12-44EE-9232-49D9D09D9FEC}" srcOrd="0" destOrd="0" presId="urn:microsoft.com/office/officeart/2005/8/layout/list1"/>
    <dgm:cxn modelId="{CD2C72C1-5C6D-4AFE-8542-BD965C6C4496}" type="presOf" srcId="{6FBEF23B-4843-4679-81DE-24E1F708FC67}" destId="{1B4C45BA-E1E9-4836-83C9-D631A3FF5613}" srcOrd="1" destOrd="0" presId="urn:microsoft.com/office/officeart/2005/8/layout/list1"/>
    <dgm:cxn modelId="{415F485C-866A-4B0A-9972-E2F9E76D07B3}" srcId="{29D7955C-D84C-4516-9D82-7FA0C0608128}" destId="{48319A11-F5B2-475A-B9F9-4929189004B1}" srcOrd="2" destOrd="0" parTransId="{49DB6C72-FC8C-4FE4-A041-641D1D92B5F1}" sibTransId="{1646B9DE-D380-47D2-8DF8-8D2301A42C3F}"/>
    <dgm:cxn modelId="{A1CB7510-D2ED-4D44-9B03-EDE7C5A5726E}" type="presOf" srcId="{6FBEF23B-4843-4679-81DE-24E1F708FC67}" destId="{3C0D6818-BCF7-45A6-9DE9-00ED367B4BF8}" srcOrd="0" destOrd="0" presId="urn:microsoft.com/office/officeart/2005/8/layout/list1"/>
    <dgm:cxn modelId="{2FC38EDA-B479-44FE-A783-09BDF9B76FEF}" type="presOf" srcId="{FA02C971-96DC-4D02-BE3B-A7971BAFC0FF}" destId="{A420C929-7774-44DB-9280-C353361B80E4}" srcOrd="1" destOrd="0" presId="urn:microsoft.com/office/officeart/2005/8/layout/list1"/>
    <dgm:cxn modelId="{267185CF-BB5A-4B22-A17F-9217BAA132E3}" type="presOf" srcId="{54AAC827-FDC5-40C0-AC97-B3E2A8F10C48}" destId="{FCC3A3A8-DA7F-490D-AD61-8CD84C2F6986}" srcOrd="0" destOrd="0" presId="urn:microsoft.com/office/officeart/2005/8/layout/list1"/>
    <dgm:cxn modelId="{B3507B27-D38D-4276-878E-8BFC68F0E38E}" type="presOf" srcId="{48319A11-F5B2-475A-B9F9-4929189004B1}" destId="{E84EDF46-7C48-4E1C-833F-0D61EA9BE0D1}" srcOrd="0" destOrd="0" presId="urn:microsoft.com/office/officeart/2005/8/layout/list1"/>
    <dgm:cxn modelId="{B1968118-0BD7-4252-AE6D-36800A61CE1F}" type="presOf" srcId="{54AAC827-FDC5-40C0-AC97-B3E2A8F10C48}" destId="{73D3EDD9-A8A3-4647-94C6-CDCD02A615A8}" srcOrd="1" destOrd="0" presId="urn:microsoft.com/office/officeart/2005/8/layout/list1"/>
    <dgm:cxn modelId="{ADDB2D60-45F7-4910-9C56-673453106A32}" type="presOf" srcId="{29D7955C-D84C-4516-9D82-7FA0C0608128}" destId="{5D150C3D-30CB-4279-A75A-F27A083F475A}" srcOrd="0" destOrd="0" presId="urn:microsoft.com/office/officeart/2005/8/layout/list1"/>
    <dgm:cxn modelId="{B9227A13-763E-40A7-84EA-540795FAA798}" type="presParOf" srcId="{5D150C3D-30CB-4279-A75A-F27A083F475A}" destId="{24B80506-323C-4374-9018-0AA5E9110BD6}" srcOrd="0" destOrd="0" presId="urn:microsoft.com/office/officeart/2005/8/layout/list1"/>
    <dgm:cxn modelId="{E22D6C6C-3AD5-4E40-A2D8-48FF21146E85}" type="presParOf" srcId="{24B80506-323C-4374-9018-0AA5E9110BD6}" destId="{FCC3A3A8-DA7F-490D-AD61-8CD84C2F6986}" srcOrd="0" destOrd="0" presId="urn:microsoft.com/office/officeart/2005/8/layout/list1"/>
    <dgm:cxn modelId="{9AB4F4F0-1EC2-4592-B436-6A1A96A72CE5}" type="presParOf" srcId="{24B80506-323C-4374-9018-0AA5E9110BD6}" destId="{73D3EDD9-A8A3-4647-94C6-CDCD02A615A8}" srcOrd="1" destOrd="0" presId="urn:microsoft.com/office/officeart/2005/8/layout/list1"/>
    <dgm:cxn modelId="{9E13E904-5B4D-4239-80D9-FDB002BEB044}" type="presParOf" srcId="{5D150C3D-30CB-4279-A75A-F27A083F475A}" destId="{E241A561-3810-4D18-93DC-B6793B0CDB34}" srcOrd="1" destOrd="0" presId="urn:microsoft.com/office/officeart/2005/8/layout/list1"/>
    <dgm:cxn modelId="{9FA22DBB-8DBF-4544-ABD7-C09B3053712A}" type="presParOf" srcId="{5D150C3D-30CB-4279-A75A-F27A083F475A}" destId="{D06A3990-A4DC-4C5F-B19D-12F9A4D40096}" srcOrd="2" destOrd="0" presId="urn:microsoft.com/office/officeart/2005/8/layout/list1"/>
    <dgm:cxn modelId="{47EDA48A-17CE-4C6C-AD67-66E6EDCCA8F7}" type="presParOf" srcId="{5D150C3D-30CB-4279-A75A-F27A083F475A}" destId="{F0B5CCDE-5ADD-40FA-B0BC-D27E488FD8D1}" srcOrd="3" destOrd="0" presId="urn:microsoft.com/office/officeart/2005/8/layout/list1"/>
    <dgm:cxn modelId="{682967EF-103A-4FDC-97DB-A11DFB653BE5}" type="presParOf" srcId="{5D150C3D-30CB-4279-A75A-F27A083F475A}" destId="{6CCC5F28-1213-4FAC-861C-8CF0FBC7098F}" srcOrd="4" destOrd="0" presId="urn:microsoft.com/office/officeart/2005/8/layout/list1"/>
    <dgm:cxn modelId="{7C22F7F9-AAE9-4781-B57B-1AA6660D2C96}" type="presParOf" srcId="{6CCC5F28-1213-4FAC-861C-8CF0FBC7098F}" destId="{20C8FA40-4F12-44EE-9232-49D9D09D9FEC}" srcOrd="0" destOrd="0" presId="urn:microsoft.com/office/officeart/2005/8/layout/list1"/>
    <dgm:cxn modelId="{F0006A38-11FC-4178-8AD4-1366ED4AF3E3}" type="presParOf" srcId="{6CCC5F28-1213-4FAC-861C-8CF0FBC7098F}" destId="{A420C929-7774-44DB-9280-C353361B80E4}" srcOrd="1" destOrd="0" presId="urn:microsoft.com/office/officeart/2005/8/layout/list1"/>
    <dgm:cxn modelId="{142FE1A7-8770-45B0-9A69-6B2462B74F93}" type="presParOf" srcId="{5D150C3D-30CB-4279-A75A-F27A083F475A}" destId="{4BD16A5E-71B0-4822-9583-EDBAECE0FF30}" srcOrd="5" destOrd="0" presId="urn:microsoft.com/office/officeart/2005/8/layout/list1"/>
    <dgm:cxn modelId="{ADF04650-C34E-4D12-A15C-16CFEF4E8852}" type="presParOf" srcId="{5D150C3D-30CB-4279-A75A-F27A083F475A}" destId="{78299038-97F5-4018-96DA-2195E59C4D87}" srcOrd="6" destOrd="0" presId="urn:microsoft.com/office/officeart/2005/8/layout/list1"/>
    <dgm:cxn modelId="{F0CAEE30-2034-43BB-9ED4-36CD0DB03EE5}" type="presParOf" srcId="{5D150C3D-30CB-4279-A75A-F27A083F475A}" destId="{6E44B286-623E-477E-9547-A7B649231BC2}" srcOrd="7" destOrd="0" presId="urn:microsoft.com/office/officeart/2005/8/layout/list1"/>
    <dgm:cxn modelId="{A98F724A-5556-41F8-9A2F-0660E6A1201E}" type="presParOf" srcId="{5D150C3D-30CB-4279-A75A-F27A083F475A}" destId="{ABEB529C-8B3E-4F1B-BA47-CFB0F3047F8A}" srcOrd="8" destOrd="0" presId="urn:microsoft.com/office/officeart/2005/8/layout/list1"/>
    <dgm:cxn modelId="{561DD0A7-5A23-478A-B478-9E14D0ED7185}" type="presParOf" srcId="{ABEB529C-8B3E-4F1B-BA47-CFB0F3047F8A}" destId="{E84EDF46-7C48-4E1C-833F-0D61EA9BE0D1}" srcOrd="0" destOrd="0" presId="urn:microsoft.com/office/officeart/2005/8/layout/list1"/>
    <dgm:cxn modelId="{82655921-F10E-4A38-A050-F00B290525B2}" type="presParOf" srcId="{ABEB529C-8B3E-4F1B-BA47-CFB0F3047F8A}" destId="{3ADA5412-357D-475A-9DC6-F14E46A3F9D5}" srcOrd="1" destOrd="0" presId="urn:microsoft.com/office/officeart/2005/8/layout/list1"/>
    <dgm:cxn modelId="{13CC81C9-3231-4879-AC07-559BBB6167EA}" type="presParOf" srcId="{5D150C3D-30CB-4279-A75A-F27A083F475A}" destId="{C13B6CCA-E50D-4F91-8376-FAC40A20FD9F}" srcOrd="9" destOrd="0" presId="urn:microsoft.com/office/officeart/2005/8/layout/list1"/>
    <dgm:cxn modelId="{4B2DF5BA-935D-4127-B00F-1CCB32C9872C}" type="presParOf" srcId="{5D150C3D-30CB-4279-A75A-F27A083F475A}" destId="{550ECF26-C17F-4A23-8891-2E9F61EC9DFF}" srcOrd="10" destOrd="0" presId="urn:microsoft.com/office/officeart/2005/8/layout/list1"/>
    <dgm:cxn modelId="{9412DF6B-075D-4568-82FD-59CB408E1AD6}" type="presParOf" srcId="{5D150C3D-30CB-4279-A75A-F27A083F475A}" destId="{D6057144-CC19-41F8-9E2A-0B9869D19B3E}" srcOrd="11" destOrd="0" presId="urn:microsoft.com/office/officeart/2005/8/layout/list1"/>
    <dgm:cxn modelId="{0047ED89-5DA7-4B6D-9E0B-CF63776BBB26}" type="presParOf" srcId="{5D150C3D-30CB-4279-A75A-F27A083F475A}" destId="{4A41929E-FADC-4A18-8BEC-81FE4FD0B2D2}" srcOrd="12" destOrd="0" presId="urn:microsoft.com/office/officeart/2005/8/layout/list1"/>
    <dgm:cxn modelId="{78FE60BB-D211-43D6-8A1D-A62D50F502D9}" type="presParOf" srcId="{4A41929E-FADC-4A18-8BEC-81FE4FD0B2D2}" destId="{3C0D6818-BCF7-45A6-9DE9-00ED367B4BF8}" srcOrd="0" destOrd="0" presId="urn:microsoft.com/office/officeart/2005/8/layout/list1"/>
    <dgm:cxn modelId="{0B268B64-6D07-4F29-AA11-A696AEB5A9A9}" type="presParOf" srcId="{4A41929E-FADC-4A18-8BEC-81FE4FD0B2D2}" destId="{1B4C45BA-E1E9-4836-83C9-D631A3FF5613}" srcOrd="1" destOrd="0" presId="urn:microsoft.com/office/officeart/2005/8/layout/list1"/>
    <dgm:cxn modelId="{A9EA4F66-2EFF-49F1-96CA-8E409210C63D}" type="presParOf" srcId="{5D150C3D-30CB-4279-A75A-F27A083F475A}" destId="{9F24324A-46BB-416D-A52D-2AB34DFA0890}" srcOrd="13" destOrd="0" presId="urn:microsoft.com/office/officeart/2005/8/layout/list1"/>
    <dgm:cxn modelId="{6A404C91-84AA-46A7-8831-36F53D7C9C96}" type="presParOf" srcId="{5D150C3D-30CB-4279-A75A-F27A083F475A}" destId="{197CDD09-ED51-491D-8633-2D54E512FF34}" srcOrd="14"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5B0F009-7C55-4F33-8E5B-B85A2953799F}" type="doc">
      <dgm:prSet loTypeId="urn:microsoft.com/office/officeart/2009/3/layout/StepUpProcess" loCatId="process" qsTypeId="urn:microsoft.com/office/officeart/2005/8/quickstyle/3d1" qsCatId="3D" csTypeId="urn:microsoft.com/office/officeart/2005/8/colors/colorful2" csCatId="colorful" phldr="1"/>
      <dgm:spPr/>
      <dgm:t>
        <a:bodyPr/>
        <a:lstStyle/>
        <a:p>
          <a:endParaRPr lang="en-US"/>
        </a:p>
      </dgm:t>
    </dgm:pt>
    <dgm:pt modelId="{D020ED4C-E8AB-406D-8535-38F740770FAF}">
      <dgm:prSet phldrT="[Text]" custT="1"/>
      <dgm:spPr/>
      <dgm:t>
        <a:bodyPr/>
        <a:lstStyle/>
        <a:p>
          <a:r>
            <a:rPr lang="en-US" sz="2000" dirty="0" smtClean="0"/>
            <a:t>1. Melt the base</a:t>
          </a:r>
          <a:endParaRPr lang="en-US" sz="2000" dirty="0"/>
        </a:p>
      </dgm:t>
    </dgm:pt>
    <dgm:pt modelId="{A1F3771B-B326-4567-AD3E-D78524666935}" type="parTrans" cxnId="{330EA944-1D02-43FA-B5F1-6D49F0E4DBF9}">
      <dgm:prSet/>
      <dgm:spPr/>
      <dgm:t>
        <a:bodyPr/>
        <a:lstStyle/>
        <a:p>
          <a:endParaRPr lang="en-US"/>
        </a:p>
      </dgm:t>
    </dgm:pt>
    <dgm:pt modelId="{101B690C-AB66-47FC-899A-227F76EA19F9}" type="sibTrans" cxnId="{330EA944-1D02-43FA-B5F1-6D49F0E4DBF9}">
      <dgm:prSet/>
      <dgm:spPr/>
      <dgm:t>
        <a:bodyPr/>
        <a:lstStyle/>
        <a:p>
          <a:endParaRPr lang="en-US"/>
        </a:p>
      </dgm:t>
    </dgm:pt>
    <dgm:pt modelId="{3263201B-1448-4E18-A10C-E8CFC325F39A}">
      <dgm:prSet phldrT="[Text]" custT="1"/>
      <dgm:spPr/>
      <dgm:t>
        <a:bodyPr/>
        <a:lstStyle/>
        <a:p>
          <a:r>
            <a:rPr lang="en-US" sz="2000" dirty="0" smtClean="0"/>
            <a:t>2. Cool it to consistency of thick cream</a:t>
          </a:r>
          <a:endParaRPr lang="en-US" sz="2000" dirty="0"/>
        </a:p>
      </dgm:t>
    </dgm:pt>
    <dgm:pt modelId="{CEE80C70-B097-4536-8FA0-8931AF4E6B5F}" type="parTrans" cxnId="{AA5AA799-5505-4DA8-8D52-1338B85EA0A1}">
      <dgm:prSet/>
      <dgm:spPr/>
      <dgm:t>
        <a:bodyPr/>
        <a:lstStyle/>
        <a:p>
          <a:endParaRPr lang="en-US"/>
        </a:p>
      </dgm:t>
    </dgm:pt>
    <dgm:pt modelId="{BC718049-D115-4854-A832-84709751FF88}" type="sibTrans" cxnId="{AA5AA799-5505-4DA8-8D52-1338B85EA0A1}">
      <dgm:prSet/>
      <dgm:spPr/>
      <dgm:t>
        <a:bodyPr/>
        <a:lstStyle/>
        <a:p>
          <a:endParaRPr lang="en-US"/>
        </a:p>
      </dgm:t>
    </dgm:pt>
    <dgm:pt modelId="{34648861-124D-425B-9EA1-53A54B15D4F7}">
      <dgm:prSet phldrT="[Text]" custT="1"/>
      <dgm:spPr/>
      <dgm:t>
        <a:bodyPr/>
        <a:lstStyle/>
        <a:p>
          <a:r>
            <a:rPr lang="en-US" sz="2000" dirty="0" smtClean="0"/>
            <a:t>3. Add finely powdered solid</a:t>
          </a:r>
          <a:endParaRPr lang="en-US" sz="2000" dirty="0"/>
        </a:p>
      </dgm:t>
    </dgm:pt>
    <dgm:pt modelId="{16FFC752-85FC-47DA-950B-78B11B339863}" type="parTrans" cxnId="{427A5CE8-62C9-44C0-A036-3AFD36223BCC}">
      <dgm:prSet/>
      <dgm:spPr/>
      <dgm:t>
        <a:bodyPr/>
        <a:lstStyle/>
        <a:p>
          <a:endParaRPr lang="en-US"/>
        </a:p>
      </dgm:t>
    </dgm:pt>
    <dgm:pt modelId="{4FA37519-1C57-44F6-92F1-17BB2EC66944}" type="sibTrans" cxnId="{427A5CE8-62C9-44C0-A036-3AFD36223BCC}">
      <dgm:prSet/>
      <dgm:spPr/>
      <dgm:t>
        <a:bodyPr/>
        <a:lstStyle/>
        <a:p>
          <a:endParaRPr lang="en-US"/>
        </a:p>
      </dgm:t>
    </dgm:pt>
    <dgm:pt modelId="{CF74F32B-3B89-4C4A-B4C6-DE4243C13A38}">
      <dgm:prSet phldrT="[Text]" custT="1"/>
      <dgm:spPr/>
      <dgm:t>
        <a:bodyPr/>
        <a:lstStyle/>
        <a:p>
          <a:r>
            <a:rPr lang="en-US" sz="2000" dirty="0" smtClean="0"/>
            <a:t>4. Stir until fully dissolved</a:t>
          </a:r>
          <a:endParaRPr lang="en-US" sz="2000" dirty="0"/>
        </a:p>
      </dgm:t>
    </dgm:pt>
    <dgm:pt modelId="{4219E6EB-3632-4682-9984-6D904C5E5774}" type="parTrans" cxnId="{9C2D0025-2544-4EF7-A29A-79AF07EDE50C}">
      <dgm:prSet/>
      <dgm:spPr/>
      <dgm:t>
        <a:bodyPr/>
        <a:lstStyle/>
        <a:p>
          <a:endParaRPr lang="en-US"/>
        </a:p>
      </dgm:t>
    </dgm:pt>
    <dgm:pt modelId="{1FE11C67-41C6-48B7-A8C3-4E2B41A0A034}" type="sibTrans" cxnId="{9C2D0025-2544-4EF7-A29A-79AF07EDE50C}">
      <dgm:prSet/>
      <dgm:spPr/>
      <dgm:t>
        <a:bodyPr/>
        <a:lstStyle/>
        <a:p>
          <a:endParaRPr lang="en-US"/>
        </a:p>
      </dgm:t>
    </dgm:pt>
    <dgm:pt modelId="{AE198740-D4D0-43DB-AB44-A132D1BCF217}">
      <dgm:prSet phldrT="[Text]" custT="1"/>
      <dgm:spPr/>
      <dgm:t>
        <a:bodyPr/>
        <a:lstStyle/>
        <a:p>
          <a:r>
            <a:rPr lang="en-US" sz="2000" dirty="0" smtClean="0"/>
            <a:t>5. Proceed in usual way</a:t>
          </a:r>
          <a:endParaRPr lang="en-US" sz="2000" dirty="0"/>
        </a:p>
      </dgm:t>
    </dgm:pt>
    <dgm:pt modelId="{11FE92BA-9C97-4303-A25E-E9CD328E01F1}" type="parTrans" cxnId="{DBB3131F-8488-43B7-879A-17EF6608C991}">
      <dgm:prSet/>
      <dgm:spPr/>
      <dgm:t>
        <a:bodyPr/>
        <a:lstStyle/>
        <a:p>
          <a:endParaRPr lang="en-US"/>
        </a:p>
      </dgm:t>
    </dgm:pt>
    <dgm:pt modelId="{B9142E0B-ED1E-45DB-A05A-21FC04FB4F1C}" type="sibTrans" cxnId="{DBB3131F-8488-43B7-879A-17EF6608C991}">
      <dgm:prSet/>
      <dgm:spPr/>
      <dgm:t>
        <a:bodyPr/>
        <a:lstStyle/>
        <a:p>
          <a:endParaRPr lang="en-US"/>
        </a:p>
      </dgm:t>
    </dgm:pt>
    <dgm:pt modelId="{E599C1AE-215E-483A-9C92-50A85E8D7554}" type="pres">
      <dgm:prSet presAssocID="{05B0F009-7C55-4F33-8E5B-B85A2953799F}" presName="rootnode" presStyleCnt="0">
        <dgm:presLayoutVars>
          <dgm:chMax/>
          <dgm:chPref/>
          <dgm:dir/>
          <dgm:animLvl val="lvl"/>
        </dgm:presLayoutVars>
      </dgm:prSet>
      <dgm:spPr/>
      <dgm:t>
        <a:bodyPr/>
        <a:lstStyle/>
        <a:p>
          <a:endParaRPr lang="en-US"/>
        </a:p>
      </dgm:t>
    </dgm:pt>
    <dgm:pt modelId="{B04F91FA-8386-4483-9DCE-BCF3B44B778E}" type="pres">
      <dgm:prSet presAssocID="{D020ED4C-E8AB-406D-8535-38F740770FAF}" presName="composite" presStyleCnt="0"/>
      <dgm:spPr/>
    </dgm:pt>
    <dgm:pt modelId="{370DA4C1-E601-45A8-A4F7-5AB623AD645A}" type="pres">
      <dgm:prSet presAssocID="{D020ED4C-E8AB-406D-8535-38F740770FAF}" presName="LShape" presStyleLbl="alignNode1" presStyleIdx="0" presStyleCnt="9"/>
      <dgm:spPr/>
    </dgm:pt>
    <dgm:pt modelId="{3DBEEE74-D057-454C-8521-661184BA382D}" type="pres">
      <dgm:prSet presAssocID="{D020ED4C-E8AB-406D-8535-38F740770FAF}" presName="ParentText" presStyleLbl="revTx" presStyleIdx="0" presStyleCnt="5">
        <dgm:presLayoutVars>
          <dgm:chMax val="0"/>
          <dgm:chPref val="0"/>
          <dgm:bulletEnabled val="1"/>
        </dgm:presLayoutVars>
      </dgm:prSet>
      <dgm:spPr/>
      <dgm:t>
        <a:bodyPr/>
        <a:lstStyle/>
        <a:p>
          <a:endParaRPr lang="en-US"/>
        </a:p>
      </dgm:t>
    </dgm:pt>
    <dgm:pt modelId="{677EC770-2E8D-4F4C-9555-6E0B42FA8357}" type="pres">
      <dgm:prSet presAssocID="{D020ED4C-E8AB-406D-8535-38F740770FAF}" presName="Triangle" presStyleLbl="alignNode1" presStyleIdx="1" presStyleCnt="9"/>
      <dgm:spPr/>
    </dgm:pt>
    <dgm:pt modelId="{AC2A1889-DA4F-40D4-A7AB-D1EEA95DF664}" type="pres">
      <dgm:prSet presAssocID="{101B690C-AB66-47FC-899A-227F76EA19F9}" presName="sibTrans" presStyleCnt="0"/>
      <dgm:spPr/>
    </dgm:pt>
    <dgm:pt modelId="{CB71FA95-6CB9-44A7-BADE-BB844F52618A}" type="pres">
      <dgm:prSet presAssocID="{101B690C-AB66-47FC-899A-227F76EA19F9}" presName="space" presStyleCnt="0"/>
      <dgm:spPr/>
    </dgm:pt>
    <dgm:pt modelId="{1CC31187-D1C7-4ADE-A62B-D9CFC43362EB}" type="pres">
      <dgm:prSet presAssocID="{3263201B-1448-4E18-A10C-E8CFC325F39A}" presName="composite" presStyleCnt="0"/>
      <dgm:spPr/>
    </dgm:pt>
    <dgm:pt modelId="{EEC0A155-B7A8-4CEC-A334-923A2053C264}" type="pres">
      <dgm:prSet presAssocID="{3263201B-1448-4E18-A10C-E8CFC325F39A}" presName="LShape" presStyleLbl="alignNode1" presStyleIdx="2" presStyleCnt="9"/>
      <dgm:spPr/>
    </dgm:pt>
    <dgm:pt modelId="{B9CDBEE0-DF51-48CB-9989-C06DDA71236E}" type="pres">
      <dgm:prSet presAssocID="{3263201B-1448-4E18-A10C-E8CFC325F39A}" presName="ParentText" presStyleLbl="revTx" presStyleIdx="1" presStyleCnt="5">
        <dgm:presLayoutVars>
          <dgm:chMax val="0"/>
          <dgm:chPref val="0"/>
          <dgm:bulletEnabled val="1"/>
        </dgm:presLayoutVars>
      </dgm:prSet>
      <dgm:spPr/>
      <dgm:t>
        <a:bodyPr/>
        <a:lstStyle/>
        <a:p>
          <a:endParaRPr lang="en-US"/>
        </a:p>
      </dgm:t>
    </dgm:pt>
    <dgm:pt modelId="{2FCAB657-781C-45FE-9A0B-86ADDB9C6616}" type="pres">
      <dgm:prSet presAssocID="{3263201B-1448-4E18-A10C-E8CFC325F39A}" presName="Triangle" presStyleLbl="alignNode1" presStyleIdx="3" presStyleCnt="9"/>
      <dgm:spPr/>
    </dgm:pt>
    <dgm:pt modelId="{2176D5D0-BCF2-4CE6-A857-657BD573D3B9}" type="pres">
      <dgm:prSet presAssocID="{BC718049-D115-4854-A832-84709751FF88}" presName="sibTrans" presStyleCnt="0"/>
      <dgm:spPr/>
    </dgm:pt>
    <dgm:pt modelId="{744D3C02-D003-4545-8CBC-99F2E2F5CBA2}" type="pres">
      <dgm:prSet presAssocID="{BC718049-D115-4854-A832-84709751FF88}" presName="space" presStyleCnt="0"/>
      <dgm:spPr/>
    </dgm:pt>
    <dgm:pt modelId="{B108CA4C-2D59-473B-9742-0C593AAE3F0E}" type="pres">
      <dgm:prSet presAssocID="{34648861-124D-425B-9EA1-53A54B15D4F7}" presName="composite" presStyleCnt="0"/>
      <dgm:spPr/>
    </dgm:pt>
    <dgm:pt modelId="{B08C944F-0A9D-4D80-BDC9-FD6A3D52906A}" type="pres">
      <dgm:prSet presAssocID="{34648861-124D-425B-9EA1-53A54B15D4F7}" presName="LShape" presStyleLbl="alignNode1" presStyleIdx="4" presStyleCnt="9"/>
      <dgm:spPr/>
    </dgm:pt>
    <dgm:pt modelId="{02631537-AC46-430D-9792-FFD5A4E6182F}" type="pres">
      <dgm:prSet presAssocID="{34648861-124D-425B-9EA1-53A54B15D4F7}" presName="ParentText" presStyleLbl="revTx" presStyleIdx="2" presStyleCnt="5">
        <dgm:presLayoutVars>
          <dgm:chMax val="0"/>
          <dgm:chPref val="0"/>
          <dgm:bulletEnabled val="1"/>
        </dgm:presLayoutVars>
      </dgm:prSet>
      <dgm:spPr/>
      <dgm:t>
        <a:bodyPr/>
        <a:lstStyle/>
        <a:p>
          <a:endParaRPr lang="en-US"/>
        </a:p>
      </dgm:t>
    </dgm:pt>
    <dgm:pt modelId="{452C6E8C-748C-4132-9D97-4D7A7C7203FE}" type="pres">
      <dgm:prSet presAssocID="{34648861-124D-425B-9EA1-53A54B15D4F7}" presName="Triangle" presStyleLbl="alignNode1" presStyleIdx="5" presStyleCnt="9"/>
      <dgm:spPr/>
    </dgm:pt>
    <dgm:pt modelId="{478B1C9D-8DC8-4B96-B1CD-D6387A96EE96}" type="pres">
      <dgm:prSet presAssocID="{4FA37519-1C57-44F6-92F1-17BB2EC66944}" presName="sibTrans" presStyleCnt="0"/>
      <dgm:spPr/>
    </dgm:pt>
    <dgm:pt modelId="{AB142CBA-2FA6-4E1E-AB65-AA2FD658FDAF}" type="pres">
      <dgm:prSet presAssocID="{4FA37519-1C57-44F6-92F1-17BB2EC66944}" presName="space" presStyleCnt="0"/>
      <dgm:spPr/>
    </dgm:pt>
    <dgm:pt modelId="{BC2F813E-7319-44F5-905B-4285EA18D153}" type="pres">
      <dgm:prSet presAssocID="{CF74F32B-3B89-4C4A-B4C6-DE4243C13A38}" presName="composite" presStyleCnt="0"/>
      <dgm:spPr/>
    </dgm:pt>
    <dgm:pt modelId="{35354FCB-4BFD-44A7-9B63-0934B19BAE61}" type="pres">
      <dgm:prSet presAssocID="{CF74F32B-3B89-4C4A-B4C6-DE4243C13A38}" presName="LShape" presStyleLbl="alignNode1" presStyleIdx="6" presStyleCnt="9"/>
      <dgm:spPr/>
    </dgm:pt>
    <dgm:pt modelId="{5198D232-B88F-433A-903F-03C98B1380C6}" type="pres">
      <dgm:prSet presAssocID="{CF74F32B-3B89-4C4A-B4C6-DE4243C13A38}" presName="ParentText" presStyleLbl="revTx" presStyleIdx="3" presStyleCnt="5">
        <dgm:presLayoutVars>
          <dgm:chMax val="0"/>
          <dgm:chPref val="0"/>
          <dgm:bulletEnabled val="1"/>
        </dgm:presLayoutVars>
      </dgm:prSet>
      <dgm:spPr/>
      <dgm:t>
        <a:bodyPr/>
        <a:lstStyle/>
        <a:p>
          <a:endParaRPr lang="en-US"/>
        </a:p>
      </dgm:t>
    </dgm:pt>
    <dgm:pt modelId="{F10D32D5-96A0-42B3-9F78-1AF347CE1406}" type="pres">
      <dgm:prSet presAssocID="{CF74F32B-3B89-4C4A-B4C6-DE4243C13A38}" presName="Triangle" presStyleLbl="alignNode1" presStyleIdx="7" presStyleCnt="9"/>
      <dgm:spPr/>
    </dgm:pt>
    <dgm:pt modelId="{E7209EA1-80E9-4EC7-BAD8-73F1C465A18D}" type="pres">
      <dgm:prSet presAssocID="{1FE11C67-41C6-48B7-A8C3-4E2B41A0A034}" presName="sibTrans" presStyleCnt="0"/>
      <dgm:spPr/>
    </dgm:pt>
    <dgm:pt modelId="{4E123E0C-5077-441A-9C39-7108A08A8BEA}" type="pres">
      <dgm:prSet presAssocID="{1FE11C67-41C6-48B7-A8C3-4E2B41A0A034}" presName="space" presStyleCnt="0"/>
      <dgm:spPr/>
    </dgm:pt>
    <dgm:pt modelId="{6CDC0710-9651-4D3A-8E06-2048FA6EC6B6}" type="pres">
      <dgm:prSet presAssocID="{AE198740-D4D0-43DB-AB44-A132D1BCF217}" presName="composite" presStyleCnt="0"/>
      <dgm:spPr/>
    </dgm:pt>
    <dgm:pt modelId="{5F08C623-5EA9-4BEA-B3F2-19254D3BCDF9}" type="pres">
      <dgm:prSet presAssocID="{AE198740-D4D0-43DB-AB44-A132D1BCF217}" presName="LShape" presStyleLbl="alignNode1" presStyleIdx="8" presStyleCnt="9"/>
      <dgm:spPr/>
    </dgm:pt>
    <dgm:pt modelId="{CECD06DC-6675-470E-A40F-B9F11EAA07E8}" type="pres">
      <dgm:prSet presAssocID="{AE198740-D4D0-43DB-AB44-A132D1BCF217}" presName="ParentText" presStyleLbl="revTx" presStyleIdx="4" presStyleCnt="5">
        <dgm:presLayoutVars>
          <dgm:chMax val="0"/>
          <dgm:chPref val="0"/>
          <dgm:bulletEnabled val="1"/>
        </dgm:presLayoutVars>
      </dgm:prSet>
      <dgm:spPr/>
      <dgm:t>
        <a:bodyPr/>
        <a:lstStyle/>
        <a:p>
          <a:endParaRPr lang="en-US"/>
        </a:p>
      </dgm:t>
    </dgm:pt>
  </dgm:ptLst>
  <dgm:cxnLst>
    <dgm:cxn modelId="{AD7AF606-FA9A-4D75-A641-9D9460B178AC}" type="presOf" srcId="{3263201B-1448-4E18-A10C-E8CFC325F39A}" destId="{B9CDBEE0-DF51-48CB-9989-C06DDA71236E}" srcOrd="0" destOrd="0" presId="urn:microsoft.com/office/officeart/2009/3/layout/StepUpProcess"/>
    <dgm:cxn modelId="{AA5AA799-5505-4DA8-8D52-1338B85EA0A1}" srcId="{05B0F009-7C55-4F33-8E5B-B85A2953799F}" destId="{3263201B-1448-4E18-A10C-E8CFC325F39A}" srcOrd="1" destOrd="0" parTransId="{CEE80C70-B097-4536-8FA0-8931AF4E6B5F}" sibTransId="{BC718049-D115-4854-A832-84709751FF88}"/>
    <dgm:cxn modelId="{1D5DA030-0C0A-4144-AF25-6C6A768545AC}" type="presOf" srcId="{05B0F009-7C55-4F33-8E5B-B85A2953799F}" destId="{E599C1AE-215E-483A-9C92-50A85E8D7554}" srcOrd="0" destOrd="0" presId="urn:microsoft.com/office/officeart/2009/3/layout/StepUpProcess"/>
    <dgm:cxn modelId="{98769F8E-BBB6-4D1A-AA52-660096961DF2}" type="presOf" srcId="{CF74F32B-3B89-4C4A-B4C6-DE4243C13A38}" destId="{5198D232-B88F-433A-903F-03C98B1380C6}" srcOrd="0" destOrd="0" presId="urn:microsoft.com/office/officeart/2009/3/layout/StepUpProcess"/>
    <dgm:cxn modelId="{6BC53B72-0734-481E-8F57-8F72414F5C3B}" type="presOf" srcId="{D020ED4C-E8AB-406D-8535-38F740770FAF}" destId="{3DBEEE74-D057-454C-8521-661184BA382D}" srcOrd="0" destOrd="0" presId="urn:microsoft.com/office/officeart/2009/3/layout/StepUpProcess"/>
    <dgm:cxn modelId="{427A5CE8-62C9-44C0-A036-3AFD36223BCC}" srcId="{05B0F009-7C55-4F33-8E5B-B85A2953799F}" destId="{34648861-124D-425B-9EA1-53A54B15D4F7}" srcOrd="2" destOrd="0" parTransId="{16FFC752-85FC-47DA-950B-78B11B339863}" sibTransId="{4FA37519-1C57-44F6-92F1-17BB2EC66944}"/>
    <dgm:cxn modelId="{1A348954-2FC1-4E23-BA3C-AA4390B43443}" type="presOf" srcId="{34648861-124D-425B-9EA1-53A54B15D4F7}" destId="{02631537-AC46-430D-9792-FFD5A4E6182F}" srcOrd="0" destOrd="0" presId="urn:microsoft.com/office/officeart/2009/3/layout/StepUpProcess"/>
    <dgm:cxn modelId="{DBB3131F-8488-43B7-879A-17EF6608C991}" srcId="{05B0F009-7C55-4F33-8E5B-B85A2953799F}" destId="{AE198740-D4D0-43DB-AB44-A132D1BCF217}" srcOrd="4" destOrd="0" parTransId="{11FE92BA-9C97-4303-A25E-E9CD328E01F1}" sibTransId="{B9142E0B-ED1E-45DB-A05A-21FC04FB4F1C}"/>
    <dgm:cxn modelId="{9C2D0025-2544-4EF7-A29A-79AF07EDE50C}" srcId="{05B0F009-7C55-4F33-8E5B-B85A2953799F}" destId="{CF74F32B-3B89-4C4A-B4C6-DE4243C13A38}" srcOrd="3" destOrd="0" parTransId="{4219E6EB-3632-4682-9984-6D904C5E5774}" sibTransId="{1FE11C67-41C6-48B7-A8C3-4E2B41A0A034}"/>
    <dgm:cxn modelId="{AD4D4CA0-AD43-489B-886D-6E968A747791}" type="presOf" srcId="{AE198740-D4D0-43DB-AB44-A132D1BCF217}" destId="{CECD06DC-6675-470E-A40F-B9F11EAA07E8}" srcOrd="0" destOrd="0" presId="urn:microsoft.com/office/officeart/2009/3/layout/StepUpProcess"/>
    <dgm:cxn modelId="{330EA944-1D02-43FA-B5F1-6D49F0E4DBF9}" srcId="{05B0F009-7C55-4F33-8E5B-B85A2953799F}" destId="{D020ED4C-E8AB-406D-8535-38F740770FAF}" srcOrd="0" destOrd="0" parTransId="{A1F3771B-B326-4567-AD3E-D78524666935}" sibTransId="{101B690C-AB66-47FC-899A-227F76EA19F9}"/>
    <dgm:cxn modelId="{20B04EF3-8C5B-4B0D-9FE5-3C08A325DED7}" type="presParOf" srcId="{E599C1AE-215E-483A-9C92-50A85E8D7554}" destId="{B04F91FA-8386-4483-9DCE-BCF3B44B778E}" srcOrd="0" destOrd="0" presId="urn:microsoft.com/office/officeart/2009/3/layout/StepUpProcess"/>
    <dgm:cxn modelId="{77395085-976C-4575-B378-DC36B32882E7}" type="presParOf" srcId="{B04F91FA-8386-4483-9DCE-BCF3B44B778E}" destId="{370DA4C1-E601-45A8-A4F7-5AB623AD645A}" srcOrd="0" destOrd="0" presId="urn:microsoft.com/office/officeart/2009/3/layout/StepUpProcess"/>
    <dgm:cxn modelId="{1E880091-DBEB-41BD-832F-A38CF44B014D}" type="presParOf" srcId="{B04F91FA-8386-4483-9DCE-BCF3B44B778E}" destId="{3DBEEE74-D057-454C-8521-661184BA382D}" srcOrd="1" destOrd="0" presId="urn:microsoft.com/office/officeart/2009/3/layout/StepUpProcess"/>
    <dgm:cxn modelId="{326D3869-B0B8-42CE-95B7-AA0C01B7A227}" type="presParOf" srcId="{B04F91FA-8386-4483-9DCE-BCF3B44B778E}" destId="{677EC770-2E8D-4F4C-9555-6E0B42FA8357}" srcOrd="2" destOrd="0" presId="urn:microsoft.com/office/officeart/2009/3/layout/StepUpProcess"/>
    <dgm:cxn modelId="{37B3BB48-2679-4E80-ABA5-FC1C16E3296B}" type="presParOf" srcId="{E599C1AE-215E-483A-9C92-50A85E8D7554}" destId="{AC2A1889-DA4F-40D4-A7AB-D1EEA95DF664}" srcOrd="1" destOrd="0" presId="urn:microsoft.com/office/officeart/2009/3/layout/StepUpProcess"/>
    <dgm:cxn modelId="{D05CB7D3-4C95-4F52-8C1E-72AB4BC0DBE2}" type="presParOf" srcId="{AC2A1889-DA4F-40D4-A7AB-D1EEA95DF664}" destId="{CB71FA95-6CB9-44A7-BADE-BB844F52618A}" srcOrd="0" destOrd="0" presId="urn:microsoft.com/office/officeart/2009/3/layout/StepUpProcess"/>
    <dgm:cxn modelId="{2928AA25-AE9C-42B7-AC50-FA05F64BC277}" type="presParOf" srcId="{E599C1AE-215E-483A-9C92-50A85E8D7554}" destId="{1CC31187-D1C7-4ADE-A62B-D9CFC43362EB}" srcOrd="2" destOrd="0" presId="urn:microsoft.com/office/officeart/2009/3/layout/StepUpProcess"/>
    <dgm:cxn modelId="{A38AE17A-98B9-4102-BC84-869083DF8263}" type="presParOf" srcId="{1CC31187-D1C7-4ADE-A62B-D9CFC43362EB}" destId="{EEC0A155-B7A8-4CEC-A334-923A2053C264}" srcOrd="0" destOrd="0" presId="urn:microsoft.com/office/officeart/2009/3/layout/StepUpProcess"/>
    <dgm:cxn modelId="{F8674C1E-0C3B-4CA5-BEB1-3BF9C61FBBA5}" type="presParOf" srcId="{1CC31187-D1C7-4ADE-A62B-D9CFC43362EB}" destId="{B9CDBEE0-DF51-48CB-9989-C06DDA71236E}" srcOrd="1" destOrd="0" presId="urn:microsoft.com/office/officeart/2009/3/layout/StepUpProcess"/>
    <dgm:cxn modelId="{74D36178-D566-4CB8-8381-F5B09624E975}" type="presParOf" srcId="{1CC31187-D1C7-4ADE-A62B-D9CFC43362EB}" destId="{2FCAB657-781C-45FE-9A0B-86ADDB9C6616}" srcOrd="2" destOrd="0" presId="urn:microsoft.com/office/officeart/2009/3/layout/StepUpProcess"/>
    <dgm:cxn modelId="{7116C31C-884A-454D-9D52-21419B18AAAA}" type="presParOf" srcId="{E599C1AE-215E-483A-9C92-50A85E8D7554}" destId="{2176D5D0-BCF2-4CE6-A857-657BD573D3B9}" srcOrd="3" destOrd="0" presId="urn:microsoft.com/office/officeart/2009/3/layout/StepUpProcess"/>
    <dgm:cxn modelId="{25E9476F-1009-4B62-8F0E-4B256F916302}" type="presParOf" srcId="{2176D5D0-BCF2-4CE6-A857-657BD573D3B9}" destId="{744D3C02-D003-4545-8CBC-99F2E2F5CBA2}" srcOrd="0" destOrd="0" presId="urn:microsoft.com/office/officeart/2009/3/layout/StepUpProcess"/>
    <dgm:cxn modelId="{18554185-A5F6-4CBB-AAD4-0A2056E77558}" type="presParOf" srcId="{E599C1AE-215E-483A-9C92-50A85E8D7554}" destId="{B108CA4C-2D59-473B-9742-0C593AAE3F0E}" srcOrd="4" destOrd="0" presId="urn:microsoft.com/office/officeart/2009/3/layout/StepUpProcess"/>
    <dgm:cxn modelId="{D322F801-95E8-44E8-8F4B-0EC22711C062}" type="presParOf" srcId="{B108CA4C-2D59-473B-9742-0C593AAE3F0E}" destId="{B08C944F-0A9D-4D80-BDC9-FD6A3D52906A}" srcOrd="0" destOrd="0" presId="urn:microsoft.com/office/officeart/2009/3/layout/StepUpProcess"/>
    <dgm:cxn modelId="{F86A2FDD-F2A4-4BED-A571-E2B2BB25C574}" type="presParOf" srcId="{B108CA4C-2D59-473B-9742-0C593AAE3F0E}" destId="{02631537-AC46-430D-9792-FFD5A4E6182F}" srcOrd="1" destOrd="0" presId="urn:microsoft.com/office/officeart/2009/3/layout/StepUpProcess"/>
    <dgm:cxn modelId="{D3ECFDD1-F66B-4BB2-B2BB-3CDCA7DF17DE}" type="presParOf" srcId="{B108CA4C-2D59-473B-9742-0C593AAE3F0E}" destId="{452C6E8C-748C-4132-9D97-4D7A7C7203FE}" srcOrd="2" destOrd="0" presId="urn:microsoft.com/office/officeart/2009/3/layout/StepUpProcess"/>
    <dgm:cxn modelId="{9218F47D-6605-45B5-B08A-A95F03544DD7}" type="presParOf" srcId="{E599C1AE-215E-483A-9C92-50A85E8D7554}" destId="{478B1C9D-8DC8-4B96-B1CD-D6387A96EE96}" srcOrd="5" destOrd="0" presId="urn:microsoft.com/office/officeart/2009/3/layout/StepUpProcess"/>
    <dgm:cxn modelId="{33204E3B-0715-4901-8BD9-4458595878E5}" type="presParOf" srcId="{478B1C9D-8DC8-4B96-B1CD-D6387A96EE96}" destId="{AB142CBA-2FA6-4E1E-AB65-AA2FD658FDAF}" srcOrd="0" destOrd="0" presId="urn:microsoft.com/office/officeart/2009/3/layout/StepUpProcess"/>
    <dgm:cxn modelId="{52DB76FE-9E2D-414E-B05E-C938825853AB}" type="presParOf" srcId="{E599C1AE-215E-483A-9C92-50A85E8D7554}" destId="{BC2F813E-7319-44F5-905B-4285EA18D153}" srcOrd="6" destOrd="0" presId="urn:microsoft.com/office/officeart/2009/3/layout/StepUpProcess"/>
    <dgm:cxn modelId="{82AE3FAC-0116-488E-8752-BEECFDC95C9F}" type="presParOf" srcId="{BC2F813E-7319-44F5-905B-4285EA18D153}" destId="{35354FCB-4BFD-44A7-9B63-0934B19BAE61}" srcOrd="0" destOrd="0" presId="urn:microsoft.com/office/officeart/2009/3/layout/StepUpProcess"/>
    <dgm:cxn modelId="{88A73BC9-B295-4A59-96BA-97AAF5E33AC7}" type="presParOf" srcId="{BC2F813E-7319-44F5-905B-4285EA18D153}" destId="{5198D232-B88F-433A-903F-03C98B1380C6}" srcOrd="1" destOrd="0" presId="urn:microsoft.com/office/officeart/2009/3/layout/StepUpProcess"/>
    <dgm:cxn modelId="{8F5C58FB-6A85-4146-BEED-7AE33FFF88B5}" type="presParOf" srcId="{BC2F813E-7319-44F5-905B-4285EA18D153}" destId="{F10D32D5-96A0-42B3-9F78-1AF347CE1406}" srcOrd="2" destOrd="0" presId="urn:microsoft.com/office/officeart/2009/3/layout/StepUpProcess"/>
    <dgm:cxn modelId="{C970AA47-3A12-4C49-9DC5-423261BBDA14}" type="presParOf" srcId="{E599C1AE-215E-483A-9C92-50A85E8D7554}" destId="{E7209EA1-80E9-4EC7-BAD8-73F1C465A18D}" srcOrd="7" destOrd="0" presId="urn:microsoft.com/office/officeart/2009/3/layout/StepUpProcess"/>
    <dgm:cxn modelId="{4EB58667-821D-4997-971B-486EA5336DA3}" type="presParOf" srcId="{E7209EA1-80E9-4EC7-BAD8-73F1C465A18D}" destId="{4E123E0C-5077-441A-9C39-7108A08A8BEA}" srcOrd="0" destOrd="0" presId="urn:microsoft.com/office/officeart/2009/3/layout/StepUpProcess"/>
    <dgm:cxn modelId="{059C692A-1CBB-425A-B0C2-C7BD45B08901}" type="presParOf" srcId="{E599C1AE-215E-483A-9C92-50A85E8D7554}" destId="{6CDC0710-9651-4D3A-8E06-2048FA6EC6B6}" srcOrd="8" destOrd="0" presId="urn:microsoft.com/office/officeart/2009/3/layout/StepUpProcess"/>
    <dgm:cxn modelId="{188DDDD0-90BF-44E4-9B43-17B4B80E97D5}" type="presParOf" srcId="{6CDC0710-9651-4D3A-8E06-2048FA6EC6B6}" destId="{5F08C623-5EA9-4BEA-B3F2-19254D3BCDF9}" srcOrd="0" destOrd="0" presId="urn:microsoft.com/office/officeart/2009/3/layout/StepUpProcess"/>
    <dgm:cxn modelId="{BF710194-A79D-45B2-9CB2-EA44AF53D151}" type="presParOf" srcId="{6CDC0710-9651-4D3A-8E06-2048FA6EC6B6}" destId="{CECD06DC-6675-470E-A40F-B9F11EAA07E8}" srcOrd="1" destOrd="0" presId="urn:microsoft.com/office/officeart/2009/3/layout/StepUpProcess"/>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BBA2134-10BE-4653-978D-2B922085B3F5}" type="doc">
      <dgm:prSet loTypeId="urn:microsoft.com/office/officeart/2005/8/layout/vProcess5" loCatId="process" qsTypeId="urn:microsoft.com/office/officeart/2005/8/quickstyle/simple3" qsCatId="simple" csTypeId="urn:microsoft.com/office/officeart/2005/8/colors/colorful3" csCatId="colorful" phldr="1"/>
      <dgm:spPr/>
      <dgm:t>
        <a:bodyPr/>
        <a:lstStyle/>
        <a:p>
          <a:endParaRPr lang="en-US"/>
        </a:p>
      </dgm:t>
    </dgm:pt>
    <dgm:pt modelId="{B8760332-7FC2-425A-914B-37879CF7C5A2}">
      <dgm:prSet phldrT="[Text]"/>
      <dgm:spPr/>
      <dgm:t>
        <a:bodyPr/>
        <a:lstStyle/>
        <a:p>
          <a:r>
            <a:rPr lang="en-US" dirty="0" smtClean="0"/>
            <a:t>1. Reduce the viscosity of drug by trituration on warm tile with enough water</a:t>
          </a:r>
          <a:endParaRPr lang="en-US" dirty="0"/>
        </a:p>
      </dgm:t>
    </dgm:pt>
    <dgm:pt modelId="{404AEEF4-F212-481B-9A1C-92620E233B30}" type="parTrans" cxnId="{BB376137-1E59-4A02-A122-AC5DD19D1564}">
      <dgm:prSet/>
      <dgm:spPr/>
      <dgm:t>
        <a:bodyPr/>
        <a:lstStyle/>
        <a:p>
          <a:endParaRPr lang="en-US"/>
        </a:p>
      </dgm:t>
    </dgm:pt>
    <dgm:pt modelId="{EB41D19B-3B2A-4AF7-A8DA-203849ED2780}" type="sibTrans" cxnId="{BB376137-1E59-4A02-A122-AC5DD19D1564}">
      <dgm:prSet/>
      <dgm:spPr/>
      <dgm:t>
        <a:bodyPr/>
        <a:lstStyle/>
        <a:p>
          <a:endParaRPr lang="en-US"/>
        </a:p>
      </dgm:t>
    </dgm:pt>
    <dgm:pt modelId="{25251BB1-7751-450D-B852-40E8ED0CC6D4}">
      <dgm:prSet phldrT="[Text]"/>
      <dgm:spPr/>
      <dgm:t>
        <a:bodyPr/>
        <a:lstStyle/>
        <a:p>
          <a:r>
            <a:rPr lang="en-US" dirty="0" smtClean="0"/>
            <a:t>2. Homogenous liquid of consistency of glycerol or somewhat thinner is formed</a:t>
          </a:r>
          <a:endParaRPr lang="en-US" dirty="0"/>
        </a:p>
      </dgm:t>
    </dgm:pt>
    <dgm:pt modelId="{2706423F-482B-4CEF-9A21-B9EC8860A886}" type="parTrans" cxnId="{966F0E19-C4E8-4872-B803-D9F2CDC2D624}">
      <dgm:prSet/>
      <dgm:spPr/>
      <dgm:t>
        <a:bodyPr/>
        <a:lstStyle/>
        <a:p>
          <a:endParaRPr lang="en-US"/>
        </a:p>
      </dgm:t>
    </dgm:pt>
    <dgm:pt modelId="{1852AFDF-97D0-4E9A-9E80-D14557648094}" type="sibTrans" cxnId="{966F0E19-C4E8-4872-B803-D9F2CDC2D624}">
      <dgm:prSet/>
      <dgm:spPr/>
      <dgm:t>
        <a:bodyPr/>
        <a:lstStyle/>
        <a:p>
          <a:endParaRPr lang="en-US"/>
        </a:p>
      </dgm:t>
    </dgm:pt>
    <dgm:pt modelId="{E5090A27-5D72-476C-8FA9-CC5DAFED2A26}">
      <dgm:prSet phldrT="[Text]"/>
      <dgm:spPr/>
      <dgm:t>
        <a:bodyPr/>
        <a:lstStyle/>
        <a:p>
          <a:r>
            <a:rPr lang="en-US" dirty="0" smtClean="0"/>
            <a:t>4. Add sufficient melted base to produce a weight equal to the product of the nominal capacity of the </a:t>
          </a:r>
          <a:r>
            <a:rPr lang="en-US" dirty="0" err="1" smtClean="0"/>
            <a:t>mould</a:t>
          </a:r>
          <a:r>
            <a:rPr lang="en-US" dirty="0" smtClean="0"/>
            <a:t> and the number of suppositories in excess</a:t>
          </a:r>
          <a:endParaRPr lang="en-US" dirty="0"/>
        </a:p>
      </dgm:t>
    </dgm:pt>
    <dgm:pt modelId="{F1E07A77-D0FD-4903-9184-D5E9059BFF05}" type="parTrans" cxnId="{C8A42DA3-4822-4EC7-A18B-4CCFA7C84513}">
      <dgm:prSet/>
      <dgm:spPr/>
      <dgm:t>
        <a:bodyPr/>
        <a:lstStyle/>
        <a:p>
          <a:endParaRPr lang="en-US"/>
        </a:p>
      </dgm:t>
    </dgm:pt>
    <dgm:pt modelId="{E264802F-DC9C-493F-8E47-D1FD02E7772D}" type="sibTrans" cxnId="{C8A42DA3-4822-4EC7-A18B-4CCFA7C84513}">
      <dgm:prSet/>
      <dgm:spPr/>
      <dgm:t>
        <a:bodyPr/>
        <a:lstStyle/>
        <a:p>
          <a:endParaRPr lang="en-US"/>
        </a:p>
      </dgm:t>
    </dgm:pt>
    <dgm:pt modelId="{4EEE2F8C-75BE-4BB2-A345-F445ECC8E27F}">
      <dgm:prSet phldrT="[Text]"/>
      <dgm:spPr/>
      <dgm:t>
        <a:bodyPr/>
        <a:lstStyle/>
        <a:p>
          <a:r>
            <a:rPr lang="en-US" dirty="0" smtClean="0"/>
            <a:t>3. Added water is allowed for and transfer the dilution to the </a:t>
          </a:r>
          <a:r>
            <a:rPr lang="en-US" dirty="0" err="1" smtClean="0"/>
            <a:t>tared</a:t>
          </a:r>
          <a:r>
            <a:rPr lang="en-US" dirty="0" smtClean="0"/>
            <a:t> container</a:t>
          </a:r>
          <a:endParaRPr lang="en-US" dirty="0"/>
        </a:p>
      </dgm:t>
    </dgm:pt>
    <dgm:pt modelId="{2A8A4F57-3228-479A-B202-34970C590F31}" type="parTrans" cxnId="{18EAEEED-DD39-4834-ABE2-D26122F46A00}">
      <dgm:prSet/>
      <dgm:spPr/>
      <dgm:t>
        <a:bodyPr/>
        <a:lstStyle/>
        <a:p>
          <a:endParaRPr lang="en-US"/>
        </a:p>
      </dgm:t>
    </dgm:pt>
    <dgm:pt modelId="{6B6AB066-6734-4985-BB83-6E847ADD6340}" type="sibTrans" cxnId="{18EAEEED-DD39-4834-ABE2-D26122F46A00}">
      <dgm:prSet/>
      <dgm:spPr/>
      <dgm:t>
        <a:bodyPr/>
        <a:lstStyle/>
        <a:p>
          <a:endParaRPr lang="en-US"/>
        </a:p>
      </dgm:t>
    </dgm:pt>
    <dgm:pt modelId="{4D988205-331C-495E-B65D-4D6CE4A2BD07}">
      <dgm:prSet phldrT="[Text]"/>
      <dgm:spPr/>
      <dgm:t>
        <a:bodyPr/>
        <a:lstStyle/>
        <a:p>
          <a:r>
            <a:rPr lang="en-US" dirty="0" smtClean="0"/>
            <a:t>5. Mass is stirred vigorously to form a mechanical emulsion and the preparation is completed in normal manner</a:t>
          </a:r>
          <a:endParaRPr lang="en-US" dirty="0"/>
        </a:p>
      </dgm:t>
    </dgm:pt>
    <dgm:pt modelId="{A49D99D2-6652-48F8-906B-E8D05862D91E}" type="parTrans" cxnId="{10CBE5A7-6D62-415D-A551-4E0C4E402776}">
      <dgm:prSet/>
      <dgm:spPr/>
      <dgm:t>
        <a:bodyPr/>
        <a:lstStyle/>
        <a:p>
          <a:endParaRPr lang="en-US"/>
        </a:p>
      </dgm:t>
    </dgm:pt>
    <dgm:pt modelId="{A036C49B-4DCF-4B3D-A971-97FF3F066AF4}" type="sibTrans" cxnId="{10CBE5A7-6D62-415D-A551-4E0C4E402776}">
      <dgm:prSet/>
      <dgm:spPr/>
      <dgm:t>
        <a:bodyPr/>
        <a:lstStyle/>
        <a:p>
          <a:endParaRPr lang="en-US"/>
        </a:p>
      </dgm:t>
    </dgm:pt>
    <dgm:pt modelId="{FD58B984-E6B3-449A-A5C2-25ECFAD2FCF2}" type="pres">
      <dgm:prSet presAssocID="{7BBA2134-10BE-4653-978D-2B922085B3F5}" presName="outerComposite" presStyleCnt="0">
        <dgm:presLayoutVars>
          <dgm:chMax val="5"/>
          <dgm:dir/>
          <dgm:resizeHandles val="exact"/>
        </dgm:presLayoutVars>
      </dgm:prSet>
      <dgm:spPr/>
      <dgm:t>
        <a:bodyPr/>
        <a:lstStyle/>
        <a:p>
          <a:endParaRPr lang="en-US"/>
        </a:p>
      </dgm:t>
    </dgm:pt>
    <dgm:pt modelId="{DC9A4262-7121-4ABA-A782-3B2047ED675A}" type="pres">
      <dgm:prSet presAssocID="{7BBA2134-10BE-4653-978D-2B922085B3F5}" presName="dummyMaxCanvas" presStyleCnt="0">
        <dgm:presLayoutVars/>
      </dgm:prSet>
      <dgm:spPr/>
      <dgm:t>
        <a:bodyPr/>
        <a:lstStyle/>
        <a:p>
          <a:endParaRPr lang="en-IN"/>
        </a:p>
      </dgm:t>
    </dgm:pt>
    <dgm:pt modelId="{25079664-F842-4F53-9E17-9BFAE5C796F6}" type="pres">
      <dgm:prSet presAssocID="{7BBA2134-10BE-4653-978D-2B922085B3F5}" presName="FiveNodes_1" presStyleLbl="node1" presStyleIdx="0" presStyleCnt="5">
        <dgm:presLayoutVars>
          <dgm:bulletEnabled val="1"/>
        </dgm:presLayoutVars>
      </dgm:prSet>
      <dgm:spPr/>
      <dgm:t>
        <a:bodyPr/>
        <a:lstStyle/>
        <a:p>
          <a:endParaRPr lang="en-US"/>
        </a:p>
      </dgm:t>
    </dgm:pt>
    <dgm:pt modelId="{6E472AA7-36EB-47DF-A129-E30DFE0ECDEF}" type="pres">
      <dgm:prSet presAssocID="{7BBA2134-10BE-4653-978D-2B922085B3F5}" presName="FiveNodes_2" presStyleLbl="node1" presStyleIdx="1" presStyleCnt="5">
        <dgm:presLayoutVars>
          <dgm:bulletEnabled val="1"/>
        </dgm:presLayoutVars>
      </dgm:prSet>
      <dgm:spPr/>
      <dgm:t>
        <a:bodyPr/>
        <a:lstStyle/>
        <a:p>
          <a:endParaRPr lang="en-US"/>
        </a:p>
      </dgm:t>
    </dgm:pt>
    <dgm:pt modelId="{C6934C8C-384E-472F-A21B-DACB4CE773B3}" type="pres">
      <dgm:prSet presAssocID="{7BBA2134-10BE-4653-978D-2B922085B3F5}" presName="FiveNodes_3" presStyleLbl="node1" presStyleIdx="2" presStyleCnt="5">
        <dgm:presLayoutVars>
          <dgm:bulletEnabled val="1"/>
        </dgm:presLayoutVars>
      </dgm:prSet>
      <dgm:spPr/>
      <dgm:t>
        <a:bodyPr/>
        <a:lstStyle/>
        <a:p>
          <a:endParaRPr lang="en-US"/>
        </a:p>
      </dgm:t>
    </dgm:pt>
    <dgm:pt modelId="{9A7CBA0A-30DF-4B54-96CC-143095012E5B}" type="pres">
      <dgm:prSet presAssocID="{7BBA2134-10BE-4653-978D-2B922085B3F5}" presName="FiveNodes_4" presStyleLbl="node1" presStyleIdx="3" presStyleCnt="5">
        <dgm:presLayoutVars>
          <dgm:bulletEnabled val="1"/>
        </dgm:presLayoutVars>
      </dgm:prSet>
      <dgm:spPr/>
      <dgm:t>
        <a:bodyPr/>
        <a:lstStyle/>
        <a:p>
          <a:endParaRPr lang="en-US"/>
        </a:p>
      </dgm:t>
    </dgm:pt>
    <dgm:pt modelId="{C56B16D9-33E9-4684-9A3A-F3B93FCE84BE}" type="pres">
      <dgm:prSet presAssocID="{7BBA2134-10BE-4653-978D-2B922085B3F5}" presName="FiveNodes_5" presStyleLbl="node1" presStyleIdx="4" presStyleCnt="5">
        <dgm:presLayoutVars>
          <dgm:bulletEnabled val="1"/>
        </dgm:presLayoutVars>
      </dgm:prSet>
      <dgm:spPr/>
      <dgm:t>
        <a:bodyPr/>
        <a:lstStyle/>
        <a:p>
          <a:endParaRPr lang="en-US"/>
        </a:p>
      </dgm:t>
    </dgm:pt>
    <dgm:pt modelId="{16068215-9A9A-4511-AE71-14E088E07C3E}" type="pres">
      <dgm:prSet presAssocID="{7BBA2134-10BE-4653-978D-2B922085B3F5}" presName="FiveConn_1-2" presStyleLbl="fgAccFollowNode1" presStyleIdx="0" presStyleCnt="4">
        <dgm:presLayoutVars>
          <dgm:bulletEnabled val="1"/>
        </dgm:presLayoutVars>
      </dgm:prSet>
      <dgm:spPr/>
      <dgm:t>
        <a:bodyPr/>
        <a:lstStyle/>
        <a:p>
          <a:endParaRPr lang="en-US"/>
        </a:p>
      </dgm:t>
    </dgm:pt>
    <dgm:pt modelId="{0246EA37-C3EF-4A81-9BE2-6B1A1C2F6160}" type="pres">
      <dgm:prSet presAssocID="{7BBA2134-10BE-4653-978D-2B922085B3F5}" presName="FiveConn_2-3" presStyleLbl="fgAccFollowNode1" presStyleIdx="1" presStyleCnt="4">
        <dgm:presLayoutVars>
          <dgm:bulletEnabled val="1"/>
        </dgm:presLayoutVars>
      </dgm:prSet>
      <dgm:spPr/>
      <dgm:t>
        <a:bodyPr/>
        <a:lstStyle/>
        <a:p>
          <a:endParaRPr lang="en-US"/>
        </a:p>
      </dgm:t>
    </dgm:pt>
    <dgm:pt modelId="{9C300398-1A46-458F-9F39-6C5C72DE495B}" type="pres">
      <dgm:prSet presAssocID="{7BBA2134-10BE-4653-978D-2B922085B3F5}" presName="FiveConn_3-4" presStyleLbl="fgAccFollowNode1" presStyleIdx="2" presStyleCnt="4">
        <dgm:presLayoutVars>
          <dgm:bulletEnabled val="1"/>
        </dgm:presLayoutVars>
      </dgm:prSet>
      <dgm:spPr/>
      <dgm:t>
        <a:bodyPr/>
        <a:lstStyle/>
        <a:p>
          <a:endParaRPr lang="en-US"/>
        </a:p>
      </dgm:t>
    </dgm:pt>
    <dgm:pt modelId="{F8B17474-2868-4211-9C60-F5AEEAEE681A}" type="pres">
      <dgm:prSet presAssocID="{7BBA2134-10BE-4653-978D-2B922085B3F5}" presName="FiveConn_4-5" presStyleLbl="fgAccFollowNode1" presStyleIdx="3" presStyleCnt="4">
        <dgm:presLayoutVars>
          <dgm:bulletEnabled val="1"/>
        </dgm:presLayoutVars>
      </dgm:prSet>
      <dgm:spPr/>
      <dgm:t>
        <a:bodyPr/>
        <a:lstStyle/>
        <a:p>
          <a:endParaRPr lang="en-US"/>
        </a:p>
      </dgm:t>
    </dgm:pt>
    <dgm:pt modelId="{7A45B8F5-C1BE-4C84-90CD-FCEEB0CD4812}" type="pres">
      <dgm:prSet presAssocID="{7BBA2134-10BE-4653-978D-2B922085B3F5}" presName="FiveNodes_1_text" presStyleLbl="node1" presStyleIdx="4" presStyleCnt="5">
        <dgm:presLayoutVars>
          <dgm:bulletEnabled val="1"/>
        </dgm:presLayoutVars>
      </dgm:prSet>
      <dgm:spPr/>
      <dgm:t>
        <a:bodyPr/>
        <a:lstStyle/>
        <a:p>
          <a:endParaRPr lang="en-US"/>
        </a:p>
      </dgm:t>
    </dgm:pt>
    <dgm:pt modelId="{C97B9F1A-87E1-44D7-83F1-DAE283E259E2}" type="pres">
      <dgm:prSet presAssocID="{7BBA2134-10BE-4653-978D-2B922085B3F5}" presName="FiveNodes_2_text" presStyleLbl="node1" presStyleIdx="4" presStyleCnt="5">
        <dgm:presLayoutVars>
          <dgm:bulletEnabled val="1"/>
        </dgm:presLayoutVars>
      </dgm:prSet>
      <dgm:spPr/>
      <dgm:t>
        <a:bodyPr/>
        <a:lstStyle/>
        <a:p>
          <a:endParaRPr lang="en-US"/>
        </a:p>
      </dgm:t>
    </dgm:pt>
    <dgm:pt modelId="{213EDDB2-CD67-451F-880E-A56335DAE577}" type="pres">
      <dgm:prSet presAssocID="{7BBA2134-10BE-4653-978D-2B922085B3F5}" presName="FiveNodes_3_text" presStyleLbl="node1" presStyleIdx="4" presStyleCnt="5">
        <dgm:presLayoutVars>
          <dgm:bulletEnabled val="1"/>
        </dgm:presLayoutVars>
      </dgm:prSet>
      <dgm:spPr/>
      <dgm:t>
        <a:bodyPr/>
        <a:lstStyle/>
        <a:p>
          <a:endParaRPr lang="en-US"/>
        </a:p>
      </dgm:t>
    </dgm:pt>
    <dgm:pt modelId="{39432B92-6795-4556-B69C-44DF79D930C9}" type="pres">
      <dgm:prSet presAssocID="{7BBA2134-10BE-4653-978D-2B922085B3F5}" presName="FiveNodes_4_text" presStyleLbl="node1" presStyleIdx="4" presStyleCnt="5">
        <dgm:presLayoutVars>
          <dgm:bulletEnabled val="1"/>
        </dgm:presLayoutVars>
      </dgm:prSet>
      <dgm:spPr/>
      <dgm:t>
        <a:bodyPr/>
        <a:lstStyle/>
        <a:p>
          <a:endParaRPr lang="en-US"/>
        </a:p>
      </dgm:t>
    </dgm:pt>
    <dgm:pt modelId="{41EBA366-408B-4EDF-A021-7645E50741BF}" type="pres">
      <dgm:prSet presAssocID="{7BBA2134-10BE-4653-978D-2B922085B3F5}" presName="FiveNodes_5_text" presStyleLbl="node1" presStyleIdx="4" presStyleCnt="5">
        <dgm:presLayoutVars>
          <dgm:bulletEnabled val="1"/>
        </dgm:presLayoutVars>
      </dgm:prSet>
      <dgm:spPr/>
      <dgm:t>
        <a:bodyPr/>
        <a:lstStyle/>
        <a:p>
          <a:endParaRPr lang="en-US"/>
        </a:p>
      </dgm:t>
    </dgm:pt>
  </dgm:ptLst>
  <dgm:cxnLst>
    <dgm:cxn modelId="{9D2D7DE1-AB44-40D7-A8DD-FD79703318FB}" type="presOf" srcId="{4EEE2F8C-75BE-4BB2-A345-F445ECC8E27F}" destId="{213EDDB2-CD67-451F-880E-A56335DAE577}" srcOrd="1" destOrd="0" presId="urn:microsoft.com/office/officeart/2005/8/layout/vProcess5"/>
    <dgm:cxn modelId="{C8A42DA3-4822-4EC7-A18B-4CCFA7C84513}" srcId="{7BBA2134-10BE-4653-978D-2B922085B3F5}" destId="{E5090A27-5D72-476C-8FA9-CC5DAFED2A26}" srcOrd="3" destOrd="0" parTransId="{F1E07A77-D0FD-4903-9184-D5E9059BFF05}" sibTransId="{E264802F-DC9C-493F-8E47-D1FD02E7772D}"/>
    <dgm:cxn modelId="{700302B8-5F79-4B9E-B0C2-E883C8B97B88}" type="presOf" srcId="{B8760332-7FC2-425A-914B-37879CF7C5A2}" destId="{25079664-F842-4F53-9E17-9BFAE5C796F6}" srcOrd="0" destOrd="0" presId="urn:microsoft.com/office/officeart/2005/8/layout/vProcess5"/>
    <dgm:cxn modelId="{9B788CC0-E530-4DF7-8336-3183B78F6F09}" type="presOf" srcId="{4D988205-331C-495E-B65D-4D6CE4A2BD07}" destId="{41EBA366-408B-4EDF-A021-7645E50741BF}" srcOrd="1" destOrd="0" presId="urn:microsoft.com/office/officeart/2005/8/layout/vProcess5"/>
    <dgm:cxn modelId="{BB376137-1E59-4A02-A122-AC5DD19D1564}" srcId="{7BBA2134-10BE-4653-978D-2B922085B3F5}" destId="{B8760332-7FC2-425A-914B-37879CF7C5A2}" srcOrd="0" destOrd="0" parTransId="{404AEEF4-F212-481B-9A1C-92620E233B30}" sibTransId="{EB41D19B-3B2A-4AF7-A8DA-203849ED2780}"/>
    <dgm:cxn modelId="{6635285E-C817-4F8E-B233-DBE93FB36061}" type="presOf" srcId="{B8760332-7FC2-425A-914B-37879CF7C5A2}" destId="{7A45B8F5-C1BE-4C84-90CD-FCEEB0CD4812}" srcOrd="1" destOrd="0" presId="urn:microsoft.com/office/officeart/2005/8/layout/vProcess5"/>
    <dgm:cxn modelId="{96CC5375-D76E-4BAE-BD1F-CF9A80358B94}" type="presOf" srcId="{1852AFDF-97D0-4E9A-9E80-D14557648094}" destId="{0246EA37-C3EF-4A81-9BE2-6B1A1C2F6160}" srcOrd="0" destOrd="0" presId="urn:microsoft.com/office/officeart/2005/8/layout/vProcess5"/>
    <dgm:cxn modelId="{10CBE5A7-6D62-415D-A551-4E0C4E402776}" srcId="{7BBA2134-10BE-4653-978D-2B922085B3F5}" destId="{4D988205-331C-495E-B65D-4D6CE4A2BD07}" srcOrd="4" destOrd="0" parTransId="{A49D99D2-6652-48F8-906B-E8D05862D91E}" sibTransId="{A036C49B-4DCF-4B3D-A971-97FF3F066AF4}"/>
    <dgm:cxn modelId="{966F0E19-C4E8-4872-B803-D9F2CDC2D624}" srcId="{7BBA2134-10BE-4653-978D-2B922085B3F5}" destId="{25251BB1-7751-450D-B852-40E8ED0CC6D4}" srcOrd="1" destOrd="0" parTransId="{2706423F-482B-4CEF-9A21-B9EC8860A886}" sibTransId="{1852AFDF-97D0-4E9A-9E80-D14557648094}"/>
    <dgm:cxn modelId="{56A5F822-5CF9-4B8B-863C-E94854134D7E}" type="presOf" srcId="{25251BB1-7751-450D-B852-40E8ED0CC6D4}" destId="{6E472AA7-36EB-47DF-A129-E30DFE0ECDEF}" srcOrd="0" destOrd="0" presId="urn:microsoft.com/office/officeart/2005/8/layout/vProcess5"/>
    <dgm:cxn modelId="{A3A90654-CACA-4F94-B48A-B47362418D2B}" type="presOf" srcId="{EB41D19B-3B2A-4AF7-A8DA-203849ED2780}" destId="{16068215-9A9A-4511-AE71-14E088E07C3E}" srcOrd="0" destOrd="0" presId="urn:microsoft.com/office/officeart/2005/8/layout/vProcess5"/>
    <dgm:cxn modelId="{E229EA58-4924-4220-B054-8D80C8DF7D9F}" type="presOf" srcId="{4EEE2F8C-75BE-4BB2-A345-F445ECC8E27F}" destId="{C6934C8C-384E-472F-A21B-DACB4CE773B3}" srcOrd="0" destOrd="0" presId="urn:microsoft.com/office/officeart/2005/8/layout/vProcess5"/>
    <dgm:cxn modelId="{AB3AC9AF-E1AB-4C09-BAB3-FCEBF675884C}" type="presOf" srcId="{6B6AB066-6734-4985-BB83-6E847ADD6340}" destId="{9C300398-1A46-458F-9F39-6C5C72DE495B}" srcOrd="0" destOrd="0" presId="urn:microsoft.com/office/officeart/2005/8/layout/vProcess5"/>
    <dgm:cxn modelId="{4E0BA52E-3B03-4454-8672-65E58F442D94}" type="presOf" srcId="{7BBA2134-10BE-4653-978D-2B922085B3F5}" destId="{FD58B984-E6B3-449A-A5C2-25ECFAD2FCF2}" srcOrd="0" destOrd="0" presId="urn:microsoft.com/office/officeart/2005/8/layout/vProcess5"/>
    <dgm:cxn modelId="{DC0C8EA1-084A-4E03-907D-4ED055DB6EBD}" type="presOf" srcId="{E5090A27-5D72-476C-8FA9-CC5DAFED2A26}" destId="{39432B92-6795-4556-B69C-44DF79D930C9}" srcOrd="1" destOrd="0" presId="urn:microsoft.com/office/officeart/2005/8/layout/vProcess5"/>
    <dgm:cxn modelId="{863C6048-0A2F-4F88-A14A-AE9F31252F86}" type="presOf" srcId="{4D988205-331C-495E-B65D-4D6CE4A2BD07}" destId="{C56B16D9-33E9-4684-9A3A-F3B93FCE84BE}" srcOrd="0" destOrd="0" presId="urn:microsoft.com/office/officeart/2005/8/layout/vProcess5"/>
    <dgm:cxn modelId="{4EB39209-FF0B-4747-A0DC-8E1A6B1A860D}" type="presOf" srcId="{E5090A27-5D72-476C-8FA9-CC5DAFED2A26}" destId="{9A7CBA0A-30DF-4B54-96CC-143095012E5B}" srcOrd="0" destOrd="0" presId="urn:microsoft.com/office/officeart/2005/8/layout/vProcess5"/>
    <dgm:cxn modelId="{D58B1A11-BF12-4541-A9BF-ABB100F938C2}" type="presOf" srcId="{25251BB1-7751-450D-B852-40E8ED0CC6D4}" destId="{C97B9F1A-87E1-44D7-83F1-DAE283E259E2}" srcOrd="1" destOrd="0" presId="urn:microsoft.com/office/officeart/2005/8/layout/vProcess5"/>
    <dgm:cxn modelId="{18EAEEED-DD39-4834-ABE2-D26122F46A00}" srcId="{7BBA2134-10BE-4653-978D-2B922085B3F5}" destId="{4EEE2F8C-75BE-4BB2-A345-F445ECC8E27F}" srcOrd="2" destOrd="0" parTransId="{2A8A4F57-3228-479A-B202-34970C590F31}" sibTransId="{6B6AB066-6734-4985-BB83-6E847ADD6340}"/>
    <dgm:cxn modelId="{0537FC38-DB44-492F-B34B-D7B8E93D2223}" type="presOf" srcId="{E264802F-DC9C-493F-8E47-D1FD02E7772D}" destId="{F8B17474-2868-4211-9C60-F5AEEAEE681A}" srcOrd="0" destOrd="0" presId="urn:microsoft.com/office/officeart/2005/8/layout/vProcess5"/>
    <dgm:cxn modelId="{70A2030D-A8CA-40F0-ABA9-62B388D009B0}" type="presParOf" srcId="{FD58B984-E6B3-449A-A5C2-25ECFAD2FCF2}" destId="{DC9A4262-7121-4ABA-A782-3B2047ED675A}" srcOrd="0" destOrd="0" presId="urn:microsoft.com/office/officeart/2005/8/layout/vProcess5"/>
    <dgm:cxn modelId="{7F43FBEC-D9FA-4F65-BE08-00C485855870}" type="presParOf" srcId="{FD58B984-E6B3-449A-A5C2-25ECFAD2FCF2}" destId="{25079664-F842-4F53-9E17-9BFAE5C796F6}" srcOrd="1" destOrd="0" presId="urn:microsoft.com/office/officeart/2005/8/layout/vProcess5"/>
    <dgm:cxn modelId="{526642AA-5082-4F02-AF35-86B8C4D8030C}" type="presParOf" srcId="{FD58B984-E6B3-449A-A5C2-25ECFAD2FCF2}" destId="{6E472AA7-36EB-47DF-A129-E30DFE0ECDEF}" srcOrd="2" destOrd="0" presId="urn:microsoft.com/office/officeart/2005/8/layout/vProcess5"/>
    <dgm:cxn modelId="{F1400FFE-CA81-44FE-960A-70FAF36A0B05}" type="presParOf" srcId="{FD58B984-E6B3-449A-A5C2-25ECFAD2FCF2}" destId="{C6934C8C-384E-472F-A21B-DACB4CE773B3}" srcOrd="3" destOrd="0" presId="urn:microsoft.com/office/officeart/2005/8/layout/vProcess5"/>
    <dgm:cxn modelId="{1071D4DE-5722-451F-B78D-97A8835ADD5B}" type="presParOf" srcId="{FD58B984-E6B3-449A-A5C2-25ECFAD2FCF2}" destId="{9A7CBA0A-30DF-4B54-96CC-143095012E5B}" srcOrd="4" destOrd="0" presId="urn:microsoft.com/office/officeart/2005/8/layout/vProcess5"/>
    <dgm:cxn modelId="{06DFE037-2932-4AA9-A5E8-09EFB5C504AB}" type="presParOf" srcId="{FD58B984-E6B3-449A-A5C2-25ECFAD2FCF2}" destId="{C56B16D9-33E9-4684-9A3A-F3B93FCE84BE}" srcOrd="5" destOrd="0" presId="urn:microsoft.com/office/officeart/2005/8/layout/vProcess5"/>
    <dgm:cxn modelId="{B7C833F3-C751-44E5-8BB7-401F64D638BD}" type="presParOf" srcId="{FD58B984-E6B3-449A-A5C2-25ECFAD2FCF2}" destId="{16068215-9A9A-4511-AE71-14E088E07C3E}" srcOrd="6" destOrd="0" presId="urn:microsoft.com/office/officeart/2005/8/layout/vProcess5"/>
    <dgm:cxn modelId="{469A8222-2C85-40F1-9298-5F44DB960A5D}" type="presParOf" srcId="{FD58B984-E6B3-449A-A5C2-25ECFAD2FCF2}" destId="{0246EA37-C3EF-4A81-9BE2-6B1A1C2F6160}" srcOrd="7" destOrd="0" presId="urn:microsoft.com/office/officeart/2005/8/layout/vProcess5"/>
    <dgm:cxn modelId="{A2EFC483-6B0A-4D2A-A757-EFED75128B18}" type="presParOf" srcId="{FD58B984-E6B3-449A-A5C2-25ECFAD2FCF2}" destId="{9C300398-1A46-458F-9F39-6C5C72DE495B}" srcOrd="8" destOrd="0" presId="urn:microsoft.com/office/officeart/2005/8/layout/vProcess5"/>
    <dgm:cxn modelId="{FF51BC2D-9E76-45B3-BC1A-B0754C2C4C4D}" type="presParOf" srcId="{FD58B984-E6B3-449A-A5C2-25ECFAD2FCF2}" destId="{F8B17474-2868-4211-9C60-F5AEEAEE681A}" srcOrd="9" destOrd="0" presId="urn:microsoft.com/office/officeart/2005/8/layout/vProcess5"/>
    <dgm:cxn modelId="{D484F1EC-C144-432E-A208-ACDEAEF074D9}" type="presParOf" srcId="{FD58B984-E6B3-449A-A5C2-25ECFAD2FCF2}" destId="{7A45B8F5-C1BE-4C84-90CD-FCEEB0CD4812}" srcOrd="10" destOrd="0" presId="urn:microsoft.com/office/officeart/2005/8/layout/vProcess5"/>
    <dgm:cxn modelId="{A5141F2E-095B-44A7-B899-9F91F503E2C2}" type="presParOf" srcId="{FD58B984-E6B3-449A-A5C2-25ECFAD2FCF2}" destId="{C97B9F1A-87E1-44D7-83F1-DAE283E259E2}" srcOrd="11" destOrd="0" presId="urn:microsoft.com/office/officeart/2005/8/layout/vProcess5"/>
    <dgm:cxn modelId="{98B0AFF1-C7EE-491A-B23C-01E434CF76B8}" type="presParOf" srcId="{FD58B984-E6B3-449A-A5C2-25ECFAD2FCF2}" destId="{213EDDB2-CD67-451F-880E-A56335DAE577}" srcOrd="12" destOrd="0" presId="urn:microsoft.com/office/officeart/2005/8/layout/vProcess5"/>
    <dgm:cxn modelId="{422A5AFC-D683-40AF-833D-55D22549EDC2}" type="presParOf" srcId="{FD58B984-E6B3-449A-A5C2-25ECFAD2FCF2}" destId="{39432B92-6795-4556-B69C-44DF79D930C9}" srcOrd="13" destOrd="0" presId="urn:microsoft.com/office/officeart/2005/8/layout/vProcess5"/>
    <dgm:cxn modelId="{1E900022-3935-49E3-8437-F691ADDBD27C}" type="presParOf" srcId="{FD58B984-E6B3-449A-A5C2-25ECFAD2FCF2}" destId="{41EBA366-408B-4EDF-A021-7645E50741BF}" srcOrd="14"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524E9F-A046-460E-8014-486EEDAAE04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974872C3-C622-44A1-8B9D-F32AF14E429C}">
      <dgm:prSet phldrT="[Text]"/>
      <dgm:spPr/>
      <dgm:t>
        <a:bodyPr/>
        <a:lstStyle/>
        <a:p>
          <a:r>
            <a:rPr lang="en-US" dirty="0" smtClean="0"/>
            <a:t>Rectal </a:t>
          </a:r>
          <a:endParaRPr lang="en-IN" dirty="0"/>
        </a:p>
      </dgm:t>
    </dgm:pt>
    <dgm:pt modelId="{7F60DB51-09C4-4E29-BED9-79C5BADE288D}" type="parTrans" cxnId="{5BE00E47-1F01-490C-802F-CE4BA5904733}">
      <dgm:prSet/>
      <dgm:spPr/>
      <dgm:t>
        <a:bodyPr/>
        <a:lstStyle/>
        <a:p>
          <a:endParaRPr lang="en-IN"/>
        </a:p>
      </dgm:t>
    </dgm:pt>
    <dgm:pt modelId="{1D215F89-BDAA-4371-8390-073E2568A9BE}" type="sibTrans" cxnId="{5BE00E47-1F01-490C-802F-CE4BA5904733}">
      <dgm:prSet/>
      <dgm:spPr/>
      <dgm:t>
        <a:bodyPr/>
        <a:lstStyle/>
        <a:p>
          <a:endParaRPr lang="en-IN"/>
        </a:p>
      </dgm:t>
    </dgm:pt>
    <dgm:pt modelId="{AB6486B9-6BD0-4550-8749-0FF2A40F3B45}">
      <dgm:prSet phldrT="[Text]"/>
      <dgm:spPr/>
      <dgm:t>
        <a:bodyPr/>
        <a:lstStyle/>
        <a:p>
          <a:r>
            <a:rPr lang="en-US" dirty="0" smtClean="0"/>
            <a:t>Cone or torpedo shaped weighing 1 – 2 g</a:t>
          </a:r>
          <a:endParaRPr lang="en-IN" dirty="0"/>
        </a:p>
      </dgm:t>
    </dgm:pt>
    <dgm:pt modelId="{56C87CD2-E969-4C80-945C-08B3E5ACECA3}" type="parTrans" cxnId="{E70F085F-010F-4F5E-AA8F-60D8F3ABD3F0}">
      <dgm:prSet/>
      <dgm:spPr/>
      <dgm:t>
        <a:bodyPr/>
        <a:lstStyle/>
        <a:p>
          <a:endParaRPr lang="en-IN"/>
        </a:p>
      </dgm:t>
    </dgm:pt>
    <dgm:pt modelId="{7F68387E-D140-4ED3-813F-263250A16141}" type="sibTrans" cxnId="{E70F085F-010F-4F5E-AA8F-60D8F3ABD3F0}">
      <dgm:prSet/>
      <dgm:spPr/>
      <dgm:t>
        <a:bodyPr/>
        <a:lstStyle/>
        <a:p>
          <a:endParaRPr lang="en-IN"/>
        </a:p>
      </dgm:t>
    </dgm:pt>
    <dgm:pt modelId="{5DC99C47-B6B5-426D-8ECB-C35EFDFCDD99}">
      <dgm:prSet phldrT="[Text]"/>
      <dgm:spPr/>
      <dgm:t>
        <a:bodyPr/>
        <a:lstStyle/>
        <a:p>
          <a:r>
            <a:rPr lang="en-US" dirty="0" smtClean="0"/>
            <a:t>Vaginal (pessaries)</a:t>
          </a:r>
          <a:endParaRPr lang="en-IN" dirty="0"/>
        </a:p>
      </dgm:t>
    </dgm:pt>
    <dgm:pt modelId="{7B1C97C6-D267-45F2-BCF9-769645033DC0}" type="parTrans" cxnId="{708C61EE-2F9B-41DA-96D4-F3D28EEF1422}">
      <dgm:prSet/>
      <dgm:spPr/>
      <dgm:t>
        <a:bodyPr/>
        <a:lstStyle/>
        <a:p>
          <a:endParaRPr lang="en-IN"/>
        </a:p>
      </dgm:t>
    </dgm:pt>
    <dgm:pt modelId="{BDB957A0-6F37-45D0-931A-5322ABBD0F35}" type="sibTrans" cxnId="{708C61EE-2F9B-41DA-96D4-F3D28EEF1422}">
      <dgm:prSet/>
      <dgm:spPr/>
      <dgm:t>
        <a:bodyPr/>
        <a:lstStyle/>
        <a:p>
          <a:endParaRPr lang="en-IN"/>
        </a:p>
      </dgm:t>
    </dgm:pt>
    <dgm:pt modelId="{7E9739D0-0EAA-4DC2-8542-21D544DB5F77}">
      <dgm:prSet phldrT="[Text]"/>
      <dgm:spPr/>
      <dgm:t>
        <a:bodyPr/>
        <a:lstStyle/>
        <a:p>
          <a:r>
            <a:rPr lang="en-US" dirty="0" smtClean="0"/>
            <a:t>Globular, oviform, cone shaped weighing 2 – 8 g</a:t>
          </a:r>
          <a:endParaRPr lang="en-IN" dirty="0"/>
        </a:p>
      </dgm:t>
    </dgm:pt>
    <dgm:pt modelId="{7FCE143B-5DC8-4366-9AC7-5FCB15BFC24D}" type="parTrans" cxnId="{962C6F9A-79BE-442A-AAFB-0310A3C79A51}">
      <dgm:prSet/>
      <dgm:spPr/>
      <dgm:t>
        <a:bodyPr/>
        <a:lstStyle/>
        <a:p>
          <a:endParaRPr lang="en-IN"/>
        </a:p>
      </dgm:t>
    </dgm:pt>
    <dgm:pt modelId="{87FDA33C-2530-47F7-B39E-E1E51645B2D6}" type="sibTrans" cxnId="{962C6F9A-79BE-442A-AAFB-0310A3C79A51}">
      <dgm:prSet/>
      <dgm:spPr/>
      <dgm:t>
        <a:bodyPr/>
        <a:lstStyle/>
        <a:p>
          <a:endParaRPr lang="en-IN"/>
        </a:p>
      </dgm:t>
    </dgm:pt>
    <dgm:pt modelId="{2FA48A20-8098-4145-8987-7B70F2E68D27}">
      <dgm:prSet phldrT="[Text]"/>
      <dgm:spPr/>
      <dgm:t>
        <a:bodyPr/>
        <a:lstStyle/>
        <a:p>
          <a:r>
            <a:rPr lang="en-US" dirty="0" smtClean="0"/>
            <a:t>Made from </a:t>
          </a:r>
          <a:r>
            <a:rPr lang="en-US" dirty="0" err="1" smtClean="0"/>
            <a:t>glycero</a:t>
          </a:r>
          <a:r>
            <a:rPr lang="en-US" dirty="0" smtClean="0"/>
            <a:t>-gelatin or </a:t>
          </a:r>
          <a:r>
            <a:rPr lang="en-US" dirty="0" err="1" smtClean="0"/>
            <a:t>macrogol</a:t>
          </a:r>
          <a:r>
            <a:rPr lang="en-US" dirty="0" smtClean="0"/>
            <a:t> base</a:t>
          </a:r>
          <a:endParaRPr lang="en-IN" dirty="0"/>
        </a:p>
      </dgm:t>
    </dgm:pt>
    <dgm:pt modelId="{86F2DA2F-8ABE-4A3A-BDBA-1F1EE34C8437}" type="parTrans" cxnId="{E90EFBC3-0976-4587-94BC-EDC06D963F93}">
      <dgm:prSet/>
      <dgm:spPr/>
      <dgm:t>
        <a:bodyPr/>
        <a:lstStyle/>
        <a:p>
          <a:endParaRPr lang="en-IN"/>
        </a:p>
      </dgm:t>
    </dgm:pt>
    <dgm:pt modelId="{B5C20A01-9A05-4A8A-9092-B26294FAEF29}" type="sibTrans" cxnId="{E90EFBC3-0976-4587-94BC-EDC06D963F93}">
      <dgm:prSet/>
      <dgm:spPr/>
      <dgm:t>
        <a:bodyPr/>
        <a:lstStyle/>
        <a:p>
          <a:endParaRPr lang="en-IN"/>
        </a:p>
      </dgm:t>
    </dgm:pt>
    <dgm:pt modelId="{8C2BFC70-EE7A-438F-A9C8-A67E00F326D2}">
      <dgm:prSet phldrT="[Text]"/>
      <dgm:spPr/>
      <dgm:t>
        <a:bodyPr/>
        <a:lstStyle/>
        <a:p>
          <a:r>
            <a:rPr lang="en-US" dirty="0" smtClean="0"/>
            <a:t>Urethral </a:t>
          </a:r>
          <a:r>
            <a:rPr lang="en-US" dirty="0" err="1" smtClean="0"/>
            <a:t>bougies</a:t>
          </a:r>
          <a:endParaRPr lang="en-IN" dirty="0"/>
        </a:p>
      </dgm:t>
    </dgm:pt>
    <dgm:pt modelId="{8E1A38A3-C854-4F6A-B4BC-FB8EDE55C127}" type="parTrans" cxnId="{C0266943-C3CF-4943-B8E5-335709B109C4}">
      <dgm:prSet/>
      <dgm:spPr/>
      <dgm:t>
        <a:bodyPr/>
        <a:lstStyle/>
        <a:p>
          <a:endParaRPr lang="en-IN"/>
        </a:p>
      </dgm:t>
    </dgm:pt>
    <dgm:pt modelId="{6CCC1D2E-A727-476D-9E17-C30A0A0A87E4}" type="sibTrans" cxnId="{C0266943-C3CF-4943-B8E5-335709B109C4}">
      <dgm:prSet/>
      <dgm:spPr/>
      <dgm:t>
        <a:bodyPr/>
        <a:lstStyle/>
        <a:p>
          <a:endParaRPr lang="en-IN"/>
        </a:p>
      </dgm:t>
    </dgm:pt>
    <dgm:pt modelId="{45E649C3-EFD9-4177-9E0F-741391082077}">
      <dgm:prSet phldrT="[Text]"/>
      <dgm:spPr/>
      <dgm:t>
        <a:bodyPr/>
        <a:lstStyle/>
        <a:p>
          <a:r>
            <a:rPr lang="en-US" dirty="0" smtClean="0"/>
            <a:t>Thin pencil shaped pointed at one end</a:t>
          </a:r>
          <a:endParaRPr lang="en-IN" dirty="0"/>
        </a:p>
      </dgm:t>
    </dgm:pt>
    <dgm:pt modelId="{CB954673-5B41-4258-90AE-1146EDF0E403}" type="parTrans" cxnId="{27710CE4-4910-4F52-B774-D352BFECFAD2}">
      <dgm:prSet/>
      <dgm:spPr/>
      <dgm:t>
        <a:bodyPr/>
        <a:lstStyle/>
        <a:p>
          <a:endParaRPr lang="en-IN"/>
        </a:p>
      </dgm:t>
    </dgm:pt>
    <dgm:pt modelId="{48BEDFF0-DA4E-4728-8099-9CA585698140}" type="sibTrans" cxnId="{27710CE4-4910-4F52-B774-D352BFECFAD2}">
      <dgm:prSet/>
      <dgm:spPr/>
      <dgm:t>
        <a:bodyPr/>
        <a:lstStyle/>
        <a:p>
          <a:endParaRPr lang="en-IN"/>
        </a:p>
      </dgm:t>
    </dgm:pt>
    <dgm:pt modelId="{57C70445-8532-42A2-A006-458D7F47C60B}">
      <dgm:prSet phldrT="[Text]"/>
      <dgm:spPr/>
      <dgm:t>
        <a:bodyPr/>
        <a:lstStyle/>
        <a:p>
          <a:r>
            <a:rPr lang="en-US" dirty="0" smtClean="0"/>
            <a:t>Male </a:t>
          </a:r>
          <a:r>
            <a:rPr lang="en-US" dirty="0" err="1" smtClean="0"/>
            <a:t>bougies</a:t>
          </a:r>
          <a:r>
            <a:rPr lang="en-US" dirty="0" smtClean="0"/>
            <a:t> – 4 g and 100-150 mm </a:t>
          </a:r>
          <a:endParaRPr lang="en-IN" dirty="0"/>
        </a:p>
      </dgm:t>
    </dgm:pt>
    <dgm:pt modelId="{1DBEFD49-BA88-42B3-B698-C18D5E83BD16}" type="parTrans" cxnId="{948B9D85-B8A0-47CD-B016-715F2D304379}">
      <dgm:prSet/>
      <dgm:spPr/>
      <dgm:t>
        <a:bodyPr/>
        <a:lstStyle/>
        <a:p>
          <a:endParaRPr lang="en-IN"/>
        </a:p>
      </dgm:t>
    </dgm:pt>
    <dgm:pt modelId="{CB459075-1973-41B6-8C20-13E91292975F}" type="sibTrans" cxnId="{948B9D85-B8A0-47CD-B016-715F2D304379}">
      <dgm:prSet/>
      <dgm:spPr/>
      <dgm:t>
        <a:bodyPr/>
        <a:lstStyle/>
        <a:p>
          <a:endParaRPr lang="en-IN"/>
        </a:p>
      </dgm:t>
    </dgm:pt>
    <dgm:pt modelId="{81F9A0C3-F0E9-4312-8EEE-B314996FD704}">
      <dgm:prSet phldrT="[Text]"/>
      <dgm:spPr/>
      <dgm:t>
        <a:bodyPr/>
        <a:lstStyle/>
        <a:p>
          <a:r>
            <a:rPr lang="en-US" dirty="0" smtClean="0"/>
            <a:t>Female </a:t>
          </a:r>
          <a:r>
            <a:rPr lang="en-US" dirty="0" err="1" smtClean="0"/>
            <a:t>bougies</a:t>
          </a:r>
          <a:r>
            <a:rPr lang="en-US" dirty="0" smtClean="0"/>
            <a:t> – 2 g and 60 – 75 mm</a:t>
          </a:r>
          <a:endParaRPr lang="en-IN" dirty="0"/>
        </a:p>
      </dgm:t>
    </dgm:pt>
    <dgm:pt modelId="{2EC3785A-8941-4706-B407-CBE251303C50}" type="parTrans" cxnId="{5F0265A8-D595-4CAE-A038-4BFD8A0BAB31}">
      <dgm:prSet/>
      <dgm:spPr/>
      <dgm:t>
        <a:bodyPr/>
        <a:lstStyle/>
        <a:p>
          <a:endParaRPr lang="en-IN"/>
        </a:p>
      </dgm:t>
    </dgm:pt>
    <dgm:pt modelId="{D444A067-B1F8-4D32-AFC3-F9C3510ED462}" type="sibTrans" cxnId="{5F0265A8-D595-4CAE-A038-4BFD8A0BAB31}">
      <dgm:prSet/>
      <dgm:spPr/>
      <dgm:t>
        <a:bodyPr/>
        <a:lstStyle/>
        <a:p>
          <a:endParaRPr lang="en-IN"/>
        </a:p>
      </dgm:t>
    </dgm:pt>
    <dgm:pt modelId="{20F1462C-5A8F-4BBB-A737-EEDDFA185B09}">
      <dgm:prSet phldrT="[Text]"/>
      <dgm:spPr/>
      <dgm:t>
        <a:bodyPr/>
        <a:lstStyle/>
        <a:p>
          <a:r>
            <a:rPr lang="en-US" dirty="0" smtClean="0"/>
            <a:t>Nasal </a:t>
          </a:r>
          <a:r>
            <a:rPr lang="en-US" dirty="0" err="1" smtClean="0"/>
            <a:t>bougies</a:t>
          </a:r>
          <a:endParaRPr lang="en-IN" dirty="0"/>
        </a:p>
      </dgm:t>
    </dgm:pt>
    <dgm:pt modelId="{8F900B7F-399A-404E-9E16-E7BC25100CF1}" type="parTrans" cxnId="{F2A6572B-D1A2-42C0-89FF-8D6F415B87C4}">
      <dgm:prSet/>
      <dgm:spPr/>
      <dgm:t>
        <a:bodyPr/>
        <a:lstStyle/>
        <a:p>
          <a:endParaRPr lang="en-IN"/>
        </a:p>
      </dgm:t>
    </dgm:pt>
    <dgm:pt modelId="{6CA903F7-D035-436F-B312-133107AFC638}" type="sibTrans" cxnId="{F2A6572B-D1A2-42C0-89FF-8D6F415B87C4}">
      <dgm:prSet/>
      <dgm:spPr/>
      <dgm:t>
        <a:bodyPr/>
        <a:lstStyle/>
        <a:p>
          <a:endParaRPr lang="en-IN"/>
        </a:p>
      </dgm:t>
    </dgm:pt>
    <dgm:pt modelId="{F5596066-4343-4CF9-895B-04D0F3133B44}">
      <dgm:prSet phldrT="[Text]"/>
      <dgm:spPr/>
      <dgm:t>
        <a:bodyPr/>
        <a:lstStyle/>
        <a:p>
          <a:r>
            <a:rPr lang="en-US" dirty="0" smtClean="0"/>
            <a:t>Thin pencil shaped with pointed ends</a:t>
          </a:r>
          <a:endParaRPr lang="en-IN" dirty="0"/>
        </a:p>
      </dgm:t>
    </dgm:pt>
    <dgm:pt modelId="{9120214F-CD72-4671-8D7B-E1FFFAD17F15}" type="parTrans" cxnId="{AE3F9565-C677-40AC-81BA-D1F30F20D093}">
      <dgm:prSet/>
      <dgm:spPr/>
      <dgm:t>
        <a:bodyPr/>
        <a:lstStyle/>
        <a:p>
          <a:endParaRPr lang="en-IN"/>
        </a:p>
      </dgm:t>
    </dgm:pt>
    <dgm:pt modelId="{865F5060-4A33-4C35-B55F-B6039EC71C86}" type="sibTrans" cxnId="{AE3F9565-C677-40AC-81BA-D1F30F20D093}">
      <dgm:prSet/>
      <dgm:spPr/>
      <dgm:t>
        <a:bodyPr/>
        <a:lstStyle/>
        <a:p>
          <a:endParaRPr lang="en-IN"/>
        </a:p>
      </dgm:t>
    </dgm:pt>
    <dgm:pt modelId="{00BD1E70-A70F-4A56-A07A-B77BFBD4ACE4}">
      <dgm:prSet phldrT="[Text]"/>
      <dgm:spPr/>
      <dgm:t>
        <a:bodyPr/>
        <a:lstStyle/>
        <a:p>
          <a:r>
            <a:rPr lang="en-US" dirty="0" smtClean="0"/>
            <a:t>1.2 g and 9 – 10 mm long</a:t>
          </a:r>
          <a:endParaRPr lang="en-IN" dirty="0"/>
        </a:p>
      </dgm:t>
    </dgm:pt>
    <dgm:pt modelId="{2AAF3FF2-2241-4C8F-9F74-7A8C977565ED}" type="parTrans" cxnId="{1D988701-0318-405B-9DEE-939E4C19F6F2}">
      <dgm:prSet/>
      <dgm:spPr/>
      <dgm:t>
        <a:bodyPr/>
        <a:lstStyle/>
        <a:p>
          <a:endParaRPr lang="en-IN"/>
        </a:p>
      </dgm:t>
    </dgm:pt>
    <dgm:pt modelId="{F4EDD825-3CB1-4E1F-A079-56727F351706}" type="sibTrans" cxnId="{1D988701-0318-405B-9DEE-939E4C19F6F2}">
      <dgm:prSet/>
      <dgm:spPr/>
      <dgm:t>
        <a:bodyPr/>
        <a:lstStyle/>
        <a:p>
          <a:endParaRPr lang="en-IN"/>
        </a:p>
      </dgm:t>
    </dgm:pt>
    <dgm:pt modelId="{DCD3EE42-CDCF-4E19-A155-6E83DFE90180}">
      <dgm:prSet phldrT="[Text]"/>
      <dgm:spPr/>
      <dgm:t>
        <a:bodyPr/>
        <a:lstStyle/>
        <a:p>
          <a:r>
            <a:rPr lang="en-US" dirty="0" smtClean="0"/>
            <a:t>Ear cones</a:t>
          </a:r>
          <a:endParaRPr lang="en-IN" dirty="0"/>
        </a:p>
      </dgm:t>
    </dgm:pt>
    <dgm:pt modelId="{D69DD0BE-FABB-48B9-8F41-0995CADA5214}" type="parTrans" cxnId="{EF5C9672-D2C8-4C30-848B-4D477DBAA9B6}">
      <dgm:prSet/>
      <dgm:spPr/>
      <dgm:t>
        <a:bodyPr/>
        <a:lstStyle/>
        <a:p>
          <a:endParaRPr lang="en-IN"/>
        </a:p>
      </dgm:t>
    </dgm:pt>
    <dgm:pt modelId="{AB497C59-510A-4177-93EC-7244D198ED8C}" type="sibTrans" cxnId="{EF5C9672-D2C8-4C30-848B-4D477DBAA9B6}">
      <dgm:prSet/>
      <dgm:spPr/>
      <dgm:t>
        <a:bodyPr/>
        <a:lstStyle/>
        <a:p>
          <a:endParaRPr lang="en-IN"/>
        </a:p>
      </dgm:t>
    </dgm:pt>
    <dgm:pt modelId="{79295D9A-2FB3-4882-B453-60F6EB333222}">
      <dgm:prSet phldrT="[Text]"/>
      <dgm:spPr/>
      <dgm:t>
        <a:bodyPr/>
        <a:lstStyle/>
        <a:p>
          <a:r>
            <a:rPr lang="en-US" dirty="0" smtClean="0"/>
            <a:t>Pencil shaped</a:t>
          </a:r>
          <a:endParaRPr lang="en-IN" dirty="0"/>
        </a:p>
      </dgm:t>
    </dgm:pt>
    <dgm:pt modelId="{F7E5AE00-BB05-4E11-9654-1DF3125143A0}" type="parTrans" cxnId="{BD872504-7098-4EAB-A916-6C0F744E9914}">
      <dgm:prSet/>
      <dgm:spPr/>
      <dgm:t>
        <a:bodyPr/>
        <a:lstStyle/>
        <a:p>
          <a:endParaRPr lang="en-IN"/>
        </a:p>
      </dgm:t>
    </dgm:pt>
    <dgm:pt modelId="{91DC7A21-3CF5-4B2C-A855-6B4F77B22120}" type="sibTrans" cxnId="{BD872504-7098-4EAB-A916-6C0F744E9914}">
      <dgm:prSet/>
      <dgm:spPr/>
      <dgm:t>
        <a:bodyPr/>
        <a:lstStyle/>
        <a:p>
          <a:endParaRPr lang="en-IN"/>
        </a:p>
      </dgm:t>
    </dgm:pt>
    <dgm:pt modelId="{4A4C9C55-18A9-4D9B-931B-BA56781E750A}" type="pres">
      <dgm:prSet presAssocID="{D6524E9F-A046-460E-8014-486EEDAAE041}" presName="Name0" presStyleCnt="0">
        <dgm:presLayoutVars>
          <dgm:dir/>
          <dgm:animLvl val="lvl"/>
          <dgm:resizeHandles val="exact"/>
        </dgm:presLayoutVars>
      </dgm:prSet>
      <dgm:spPr/>
      <dgm:t>
        <a:bodyPr/>
        <a:lstStyle/>
        <a:p>
          <a:endParaRPr lang="en-US"/>
        </a:p>
      </dgm:t>
    </dgm:pt>
    <dgm:pt modelId="{33A73B30-44B3-4E26-A6AE-1AA736A5B24F}" type="pres">
      <dgm:prSet presAssocID="{974872C3-C622-44A1-8B9D-F32AF14E429C}" presName="linNode" presStyleCnt="0"/>
      <dgm:spPr/>
    </dgm:pt>
    <dgm:pt modelId="{1FF10DFC-6AAE-41BA-945C-B756E32B408F}" type="pres">
      <dgm:prSet presAssocID="{974872C3-C622-44A1-8B9D-F32AF14E429C}" presName="parentText" presStyleLbl="node1" presStyleIdx="0" presStyleCnt="5">
        <dgm:presLayoutVars>
          <dgm:chMax val="1"/>
          <dgm:bulletEnabled val="1"/>
        </dgm:presLayoutVars>
      </dgm:prSet>
      <dgm:spPr/>
      <dgm:t>
        <a:bodyPr/>
        <a:lstStyle/>
        <a:p>
          <a:endParaRPr lang="en-IN"/>
        </a:p>
      </dgm:t>
    </dgm:pt>
    <dgm:pt modelId="{D865E9C1-E38F-444F-9906-7233BA5C92A1}" type="pres">
      <dgm:prSet presAssocID="{974872C3-C622-44A1-8B9D-F32AF14E429C}" presName="descendantText" presStyleLbl="alignAccFollowNode1" presStyleIdx="0" presStyleCnt="5">
        <dgm:presLayoutVars>
          <dgm:bulletEnabled val="1"/>
        </dgm:presLayoutVars>
      </dgm:prSet>
      <dgm:spPr/>
      <dgm:t>
        <a:bodyPr/>
        <a:lstStyle/>
        <a:p>
          <a:endParaRPr lang="en-IN"/>
        </a:p>
      </dgm:t>
    </dgm:pt>
    <dgm:pt modelId="{FB8A4ABF-1AB5-41AE-8518-9D726CC9FADF}" type="pres">
      <dgm:prSet presAssocID="{1D215F89-BDAA-4371-8390-073E2568A9BE}" presName="sp" presStyleCnt="0"/>
      <dgm:spPr/>
    </dgm:pt>
    <dgm:pt modelId="{BE511D30-F627-4A04-A2CB-E919B1562A61}" type="pres">
      <dgm:prSet presAssocID="{5DC99C47-B6B5-426D-8ECB-C35EFDFCDD99}" presName="linNode" presStyleCnt="0"/>
      <dgm:spPr/>
    </dgm:pt>
    <dgm:pt modelId="{012D849D-7463-4F09-B796-080ECBFC352D}" type="pres">
      <dgm:prSet presAssocID="{5DC99C47-B6B5-426D-8ECB-C35EFDFCDD99}" presName="parentText" presStyleLbl="node1" presStyleIdx="1" presStyleCnt="5">
        <dgm:presLayoutVars>
          <dgm:chMax val="1"/>
          <dgm:bulletEnabled val="1"/>
        </dgm:presLayoutVars>
      </dgm:prSet>
      <dgm:spPr/>
      <dgm:t>
        <a:bodyPr/>
        <a:lstStyle/>
        <a:p>
          <a:endParaRPr lang="en-US"/>
        </a:p>
      </dgm:t>
    </dgm:pt>
    <dgm:pt modelId="{6452FFD3-7036-430C-917D-2B744B483B86}" type="pres">
      <dgm:prSet presAssocID="{5DC99C47-B6B5-426D-8ECB-C35EFDFCDD99}" presName="descendantText" presStyleLbl="alignAccFollowNode1" presStyleIdx="1" presStyleCnt="5">
        <dgm:presLayoutVars>
          <dgm:bulletEnabled val="1"/>
        </dgm:presLayoutVars>
      </dgm:prSet>
      <dgm:spPr/>
      <dgm:t>
        <a:bodyPr/>
        <a:lstStyle/>
        <a:p>
          <a:endParaRPr lang="en-IN"/>
        </a:p>
      </dgm:t>
    </dgm:pt>
    <dgm:pt modelId="{72BB94F0-889B-4052-A261-691B66CC399B}" type="pres">
      <dgm:prSet presAssocID="{BDB957A0-6F37-45D0-931A-5322ABBD0F35}" presName="sp" presStyleCnt="0"/>
      <dgm:spPr/>
    </dgm:pt>
    <dgm:pt modelId="{0DFF27B3-57BA-42D9-B7F8-68C54163938C}" type="pres">
      <dgm:prSet presAssocID="{8C2BFC70-EE7A-438F-A9C8-A67E00F326D2}" presName="linNode" presStyleCnt="0"/>
      <dgm:spPr/>
    </dgm:pt>
    <dgm:pt modelId="{5CD5AA79-F662-4D1F-B92E-0DA64814E521}" type="pres">
      <dgm:prSet presAssocID="{8C2BFC70-EE7A-438F-A9C8-A67E00F326D2}" presName="parentText" presStyleLbl="node1" presStyleIdx="2" presStyleCnt="5">
        <dgm:presLayoutVars>
          <dgm:chMax val="1"/>
          <dgm:bulletEnabled val="1"/>
        </dgm:presLayoutVars>
      </dgm:prSet>
      <dgm:spPr/>
      <dgm:t>
        <a:bodyPr/>
        <a:lstStyle/>
        <a:p>
          <a:endParaRPr lang="en-US"/>
        </a:p>
      </dgm:t>
    </dgm:pt>
    <dgm:pt modelId="{1EEEC0E3-79C5-48E8-8001-E9A10203BC85}" type="pres">
      <dgm:prSet presAssocID="{8C2BFC70-EE7A-438F-A9C8-A67E00F326D2}" presName="descendantText" presStyleLbl="alignAccFollowNode1" presStyleIdx="2" presStyleCnt="5">
        <dgm:presLayoutVars>
          <dgm:bulletEnabled val="1"/>
        </dgm:presLayoutVars>
      </dgm:prSet>
      <dgm:spPr/>
      <dgm:t>
        <a:bodyPr/>
        <a:lstStyle/>
        <a:p>
          <a:endParaRPr lang="en-IN"/>
        </a:p>
      </dgm:t>
    </dgm:pt>
    <dgm:pt modelId="{2E804E93-AD87-4BE7-A4DF-C960A6BA9DA5}" type="pres">
      <dgm:prSet presAssocID="{6CCC1D2E-A727-476D-9E17-C30A0A0A87E4}" presName="sp" presStyleCnt="0"/>
      <dgm:spPr/>
    </dgm:pt>
    <dgm:pt modelId="{2C99381E-5A4D-4CBC-B848-CA59E6700868}" type="pres">
      <dgm:prSet presAssocID="{20F1462C-5A8F-4BBB-A737-EEDDFA185B09}" presName="linNode" presStyleCnt="0"/>
      <dgm:spPr/>
    </dgm:pt>
    <dgm:pt modelId="{1FC6E4C3-6C2C-4B86-83DC-71384874092B}" type="pres">
      <dgm:prSet presAssocID="{20F1462C-5A8F-4BBB-A737-EEDDFA185B09}" presName="parentText" presStyleLbl="node1" presStyleIdx="3" presStyleCnt="5">
        <dgm:presLayoutVars>
          <dgm:chMax val="1"/>
          <dgm:bulletEnabled val="1"/>
        </dgm:presLayoutVars>
      </dgm:prSet>
      <dgm:spPr/>
      <dgm:t>
        <a:bodyPr/>
        <a:lstStyle/>
        <a:p>
          <a:endParaRPr lang="en-US"/>
        </a:p>
      </dgm:t>
    </dgm:pt>
    <dgm:pt modelId="{6E97E5CB-6265-455A-968D-FF09FE7E79E0}" type="pres">
      <dgm:prSet presAssocID="{20F1462C-5A8F-4BBB-A737-EEDDFA185B09}" presName="descendantText" presStyleLbl="alignAccFollowNode1" presStyleIdx="3" presStyleCnt="5">
        <dgm:presLayoutVars>
          <dgm:bulletEnabled val="1"/>
        </dgm:presLayoutVars>
      </dgm:prSet>
      <dgm:spPr/>
      <dgm:t>
        <a:bodyPr/>
        <a:lstStyle/>
        <a:p>
          <a:endParaRPr lang="en-IN"/>
        </a:p>
      </dgm:t>
    </dgm:pt>
    <dgm:pt modelId="{5D8AAC87-FE4E-44D6-B9B5-9C6C8297F695}" type="pres">
      <dgm:prSet presAssocID="{6CA903F7-D035-436F-B312-133107AFC638}" presName="sp" presStyleCnt="0"/>
      <dgm:spPr/>
    </dgm:pt>
    <dgm:pt modelId="{A0068FFC-31E8-4501-9A1B-FB31FF7A9284}" type="pres">
      <dgm:prSet presAssocID="{DCD3EE42-CDCF-4E19-A155-6E83DFE90180}" presName="linNode" presStyleCnt="0"/>
      <dgm:spPr/>
    </dgm:pt>
    <dgm:pt modelId="{D2186B2A-233F-4B6B-A39F-8990F85D32C9}" type="pres">
      <dgm:prSet presAssocID="{DCD3EE42-CDCF-4E19-A155-6E83DFE90180}" presName="parentText" presStyleLbl="node1" presStyleIdx="4" presStyleCnt="5">
        <dgm:presLayoutVars>
          <dgm:chMax val="1"/>
          <dgm:bulletEnabled val="1"/>
        </dgm:presLayoutVars>
      </dgm:prSet>
      <dgm:spPr/>
      <dgm:t>
        <a:bodyPr/>
        <a:lstStyle/>
        <a:p>
          <a:endParaRPr lang="en-US"/>
        </a:p>
      </dgm:t>
    </dgm:pt>
    <dgm:pt modelId="{F0F0116E-2D67-4844-9811-B2DADC53F877}" type="pres">
      <dgm:prSet presAssocID="{DCD3EE42-CDCF-4E19-A155-6E83DFE90180}" presName="descendantText" presStyleLbl="alignAccFollowNode1" presStyleIdx="4" presStyleCnt="5">
        <dgm:presLayoutVars>
          <dgm:bulletEnabled val="1"/>
        </dgm:presLayoutVars>
      </dgm:prSet>
      <dgm:spPr/>
      <dgm:t>
        <a:bodyPr/>
        <a:lstStyle/>
        <a:p>
          <a:endParaRPr lang="en-US"/>
        </a:p>
      </dgm:t>
    </dgm:pt>
  </dgm:ptLst>
  <dgm:cxnLst>
    <dgm:cxn modelId="{1D988701-0318-405B-9DEE-939E4C19F6F2}" srcId="{20F1462C-5A8F-4BBB-A737-EEDDFA185B09}" destId="{00BD1E70-A70F-4A56-A07A-B77BFBD4ACE4}" srcOrd="1" destOrd="0" parTransId="{2AAF3FF2-2241-4C8F-9F74-7A8C977565ED}" sibTransId="{F4EDD825-3CB1-4E1F-A079-56727F351706}"/>
    <dgm:cxn modelId="{5BE00E47-1F01-490C-802F-CE4BA5904733}" srcId="{D6524E9F-A046-460E-8014-486EEDAAE041}" destId="{974872C3-C622-44A1-8B9D-F32AF14E429C}" srcOrd="0" destOrd="0" parTransId="{7F60DB51-09C4-4E29-BED9-79C5BADE288D}" sibTransId="{1D215F89-BDAA-4371-8390-073E2568A9BE}"/>
    <dgm:cxn modelId="{E70F085F-010F-4F5E-AA8F-60D8F3ABD3F0}" srcId="{974872C3-C622-44A1-8B9D-F32AF14E429C}" destId="{AB6486B9-6BD0-4550-8749-0FF2A40F3B45}" srcOrd="0" destOrd="0" parTransId="{56C87CD2-E969-4C80-945C-08B3E5ACECA3}" sibTransId="{7F68387E-D140-4ED3-813F-263250A16141}"/>
    <dgm:cxn modelId="{EF5C9672-D2C8-4C30-848B-4D477DBAA9B6}" srcId="{D6524E9F-A046-460E-8014-486EEDAAE041}" destId="{DCD3EE42-CDCF-4E19-A155-6E83DFE90180}" srcOrd="4" destOrd="0" parTransId="{D69DD0BE-FABB-48B9-8F41-0995CADA5214}" sibTransId="{AB497C59-510A-4177-93EC-7244D198ED8C}"/>
    <dgm:cxn modelId="{E90EFBC3-0976-4587-94BC-EDC06D963F93}" srcId="{5DC99C47-B6B5-426D-8ECB-C35EFDFCDD99}" destId="{2FA48A20-8098-4145-8987-7B70F2E68D27}" srcOrd="1" destOrd="0" parTransId="{86F2DA2F-8ABE-4A3A-BDBA-1F1EE34C8437}" sibTransId="{B5C20A01-9A05-4A8A-9092-B26294FAEF29}"/>
    <dgm:cxn modelId="{565B28F1-5578-453F-8F43-B485A7115AFE}" type="presOf" srcId="{57C70445-8532-42A2-A006-458D7F47C60B}" destId="{1EEEC0E3-79C5-48E8-8001-E9A10203BC85}" srcOrd="0" destOrd="1" presId="urn:microsoft.com/office/officeart/2005/8/layout/vList5"/>
    <dgm:cxn modelId="{BD872504-7098-4EAB-A916-6C0F744E9914}" srcId="{DCD3EE42-CDCF-4E19-A155-6E83DFE90180}" destId="{79295D9A-2FB3-4882-B453-60F6EB333222}" srcOrd="0" destOrd="0" parTransId="{F7E5AE00-BB05-4E11-9654-1DF3125143A0}" sibTransId="{91DC7A21-3CF5-4B2C-A855-6B4F77B22120}"/>
    <dgm:cxn modelId="{4CC65DA0-5DFE-43C4-B74D-7EDDA6DD39FA}" type="presOf" srcId="{00BD1E70-A70F-4A56-A07A-B77BFBD4ACE4}" destId="{6E97E5CB-6265-455A-968D-FF09FE7E79E0}" srcOrd="0" destOrd="1" presId="urn:microsoft.com/office/officeart/2005/8/layout/vList5"/>
    <dgm:cxn modelId="{9DBC83B6-3F3B-4EFB-8E5F-681F013ADB8C}" type="presOf" srcId="{7E9739D0-0EAA-4DC2-8542-21D544DB5F77}" destId="{6452FFD3-7036-430C-917D-2B744B483B86}" srcOrd="0" destOrd="0" presId="urn:microsoft.com/office/officeart/2005/8/layout/vList5"/>
    <dgm:cxn modelId="{0829AEEA-43A5-4BC8-8BC4-1B1541DD6677}" type="presOf" srcId="{79295D9A-2FB3-4882-B453-60F6EB333222}" destId="{F0F0116E-2D67-4844-9811-B2DADC53F877}" srcOrd="0" destOrd="0" presId="urn:microsoft.com/office/officeart/2005/8/layout/vList5"/>
    <dgm:cxn modelId="{5BAF35A4-2120-45A6-8A3E-E92028B2D8AB}" type="presOf" srcId="{D6524E9F-A046-460E-8014-486EEDAAE041}" destId="{4A4C9C55-18A9-4D9B-931B-BA56781E750A}" srcOrd="0" destOrd="0" presId="urn:microsoft.com/office/officeart/2005/8/layout/vList5"/>
    <dgm:cxn modelId="{948B9D85-B8A0-47CD-B016-715F2D304379}" srcId="{8C2BFC70-EE7A-438F-A9C8-A67E00F326D2}" destId="{57C70445-8532-42A2-A006-458D7F47C60B}" srcOrd="1" destOrd="0" parTransId="{1DBEFD49-BA88-42B3-B698-C18D5E83BD16}" sibTransId="{CB459075-1973-41B6-8C20-13E91292975F}"/>
    <dgm:cxn modelId="{27710CE4-4910-4F52-B774-D352BFECFAD2}" srcId="{8C2BFC70-EE7A-438F-A9C8-A67E00F326D2}" destId="{45E649C3-EFD9-4177-9E0F-741391082077}" srcOrd="0" destOrd="0" parTransId="{CB954673-5B41-4258-90AE-1146EDF0E403}" sibTransId="{48BEDFF0-DA4E-4728-8099-9CA585698140}"/>
    <dgm:cxn modelId="{AE3F9565-C677-40AC-81BA-D1F30F20D093}" srcId="{20F1462C-5A8F-4BBB-A737-EEDDFA185B09}" destId="{F5596066-4343-4CF9-895B-04D0F3133B44}" srcOrd="0" destOrd="0" parTransId="{9120214F-CD72-4671-8D7B-E1FFFAD17F15}" sibTransId="{865F5060-4A33-4C35-B55F-B6039EC71C86}"/>
    <dgm:cxn modelId="{16ACA249-9F94-4E40-A99E-A24A01BC7241}" type="presOf" srcId="{DCD3EE42-CDCF-4E19-A155-6E83DFE90180}" destId="{D2186B2A-233F-4B6B-A39F-8990F85D32C9}" srcOrd="0" destOrd="0" presId="urn:microsoft.com/office/officeart/2005/8/layout/vList5"/>
    <dgm:cxn modelId="{6E1A2957-5E21-4D4D-AC6F-B32F712F84C8}" type="presOf" srcId="{5DC99C47-B6B5-426D-8ECB-C35EFDFCDD99}" destId="{012D849D-7463-4F09-B796-080ECBFC352D}" srcOrd="0" destOrd="0" presId="urn:microsoft.com/office/officeart/2005/8/layout/vList5"/>
    <dgm:cxn modelId="{B4B8BFF1-81C6-45B4-B48D-3C8CF782DAFA}" type="presOf" srcId="{AB6486B9-6BD0-4550-8749-0FF2A40F3B45}" destId="{D865E9C1-E38F-444F-9906-7233BA5C92A1}" srcOrd="0" destOrd="0" presId="urn:microsoft.com/office/officeart/2005/8/layout/vList5"/>
    <dgm:cxn modelId="{0F05E56B-F88E-4601-AB45-ED3B7DC7F299}" type="presOf" srcId="{974872C3-C622-44A1-8B9D-F32AF14E429C}" destId="{1FF10DFC-6AAE-41BA-945C-B756E32B408F}" srcOrd="0" destOrd="0" presId="urn:microsoft.com/office/officeart/2005/8/layout/vList5"/>
    <dgm:cxn modelId="{A3240B8F-466B-4CC2-ABF8-8232DE5BF007}" type="presOf" srcId="{8C2BFC70-EE7A-438F-A9C8-A67E00F326D2}" destId="{5CD5AA79-F662-4D1F-B92E-0DA64814E521}" srcOrd="0" destOrd="0" presId="urn:microsoft.com/office/officeart/2005/8/layout/vList5"/>
    <dgm:cxn modelId="{F2A6572B-D1A2-42C0-89FF-8D6F415B87C4}" srcId="{D6524E9F-A046-460E-8014-486EEDAAE041}" destId="{20F1462C-5A8F-4BBB-A737-EEDDFA185B09}" srcOrd="3" destOrd="0" parTransId="{8F900B7F-399A-404E-9E16-E7BC25100CF1}" sibTransId="{6CA903F7-D035-436F-B312-133107AFC638}"/>
    <dgm:cxn modelId="{708C61EE-2F9B-41DA-96D4-F3D28EEF1422}" srcId="{D6524E9F-A046-460E-8014-486EEDAAE041}" destId="{5DC99C47-B6B5-426D-8ECB-C35EFDFCDD99}" srcOrd="1" destOrd="0" parTransId="{7B1C97C6-D267-45F2-BCF9-769645033DC0}" sibTransId="{BDB957A0-6F37-45D0-931A-5322ABBD0F35}"/>
    <dgm:cxn modelId="{962C6F9A-79BE-442A-AAFB-0310A3C79A51}" srcId="{5DC99C47-B6B5-426D-8ECB-C35EFDFCDD99}" destId="{7E9739D0-0EAA-4DC2-8542-21D544DB5F77}" srcOrd="0" destOrd="0" parTransId="{7FCE143B-5DC8-4366-9AC7-5FCB15BFC24D}" sibTransId="{87FDA33C-2530-47F7-B39E-E1E51645B2D6}"/>
    <dgm:cxn modelId="{5F0265A8-D595-4CAE-A038-4BFD8A0BAB31}" srcId="{8C2BFC70-EE7A-438F-A9C8-A67E00F326D2}" destId="{81F9A0C3-F0E9-4312-8EEE-B314996FD704}" srcOrd="2" destOrd="0" parTransId="{2EC3785A-8941-4706-B407-CBE251303C50}" sibTransId="{D444A067-B1F8-4D32-AFC3-F9C3510ED462}"/>
    <dgm:cxn modelId="{9750E1C6-9AB5-4D5E-A923-FEA7C1DF5B32}" type="presOf" srcId="{2FA48A20-8098-4145-8987-7B70F2E68D27}" destId="{6452FFD3-7036-430C-917D-2B744B483B86}" srcOrd="0" destOrd="1" presId="urn:microsoft.com/office/officeart/2005/8/layout/vList5"/>
    <dgm:cxn modelId="{B8212F55-13F7-4BF4-B9FB-87A83E9CB29A}" type="presOf" srcId="{45E649C3-EFD9-4177-9E0F-741391082077}" destId="{1EEEC0E3-79C5-48E8-8001-E9A10203BC85}" srcOrd="0" destOrd="0" presId="urn:microsoft.com/office/officeart/2005/8/layout/vList5"/>
    <dgm:cxn modelId="{AC47F5EE-B7DB-4BA5-A60D-9C81C93CA15B}" type="presOf" srcId="{F5596066-4343-4CF9-895B-04D0F3133B44}" destId="{6E97E5CB-6265-455A-968D-FF09FE7E79E0}" srcOrd="0" destOrd="0" presId="urn:microsoft.com/office/officeart/2005/8/layout/vList5"/>
    <dgm:cxn modelId="{C0266943-C3CF-4943-B8E5-335709B109C4}" srcId="{D6524E9F-A046-460E-8014-486EEDAAE041}" destId="{8C2BFC70-EE7A-438F-A9C8-A67E00F326D2}" srcOrd="2" destOrd="0" parTransId="{8E1A38A3-C854-4F6A-B4BC-FB8EDE55C127}" sibTransId="{6CCC1D2E-A727-476D-9E17-C30A0A0A87E4}"/>
    <dgm:cxn modelId="{13282361-EB15-4C46-8A5E-A92F6D845085}" type="presOf" srcId="{81F9A0C3-F0E9-4312-8EEE-B314996FD704}" destId="{1EEEC0E3-79C5-48E8-8001-E9A10203BC85}" srcOrd="0" destOrd="2" presId="urn:microsoft.com/office/officeart/2005/8/layout/vList5"/>
    <dgm:cxn modelId="{3CEDA3E9-DE7C-46DE-B0ED-43E1085F6D50}" type="presOf" srcId="{20F1462C-5A8F-4BBB-A737-EEDDFA185B09}" destId="{1FC6E4C3-6C2C-4B86-83DC-71384874092B}" srcOrd="0" destOrd="0" presId="urn:microsoft.com/office/officeart/2005/8/layout/vList5"/>
    <dgm:cxn modelId="{7F713370-8A50-4B74-B169-B716B2B4A801}" type="presParOf" srcId="{4A4C9C55-18A9-4D9B-931B-BA56781E750A}" destId="{33A73B30-44B3-4E26-A6AE-1AA736A5B24F}" srcOrd="0" destOrd="0" presId="urn:microsoft.com/office/officeart/2005/8/layout/vList5"/>
    <dgm:cxn modelId="{CC6E2E13-C3BD-4A95-9E57-40811FD41945}" type="presParOf" srcId="{33A73B30-44B3-4E26-A6AE-1AA736A5B24F}" destId="{1FF10DFC-6AAE-41BA-945C-B756E32B408F}" srcOrd="0" destOrd="0" presId="urn:microsoft.com/office/officeart/2005/8/layout/vList5"/>
    <dgm:cxn modelId="{8D1906A7-5F52-43AA-83A9-0012D63D70C1}" type="presParOf" srcId="{33A73B30-44B3-4E26-A6AE-1AA736A5B24F}" destId="{D865E9C1-E38F-444F-9906-7233BA5C92A1}" srcOrd="1" destOrd="0" presId="urn:microsoft.com/office/officeart/2005/8/layout/vList5"/>
    <dgm:cxn modelId="{1C19E0EC-40E9-4B84-A1F9-2084C9AE6C4E}" type="presParOf" srcId="{4A4C9C55-18A9-4D9B-931B-BA56781E750A}" destId="{FB8A4ABF-1AB5-41AE-8518-9D726CC9FADF}" srcOrd="1" destOrd="0" presId="urn:microsoft.com/office/officeart/2005/8/layout/vList5"/>
    <dgm:cxn modelId="{195CDC1A-D37B-478F-A0CE-7FBF876AE163}" type="presParOf" srcId="{4A4C9C55-18A9-4D9B-931B-BA56781E750A}" destId="{BE511D30-F627-4A04-A2CB-E919B1562A61}" srcOrd="2" destOrd="0" presId="urn:microsoft.com/office/officeart/2005/8/layout/vList5"/>
    <dgm:cxn modelId="{FD6CF397-C85E-47DC-8DCB-362584574556}" type="presParOf" srcId="{BE511D30-F627-4A04-A2CB-E919B1562A61}" destId="{012D849D-7463-4F09-B796-080ECBFC352D}" srcOrd="0" destOrd="0" presId="urn:microsoft.com/office/officeart/2005/8/layout/vList5"/>
    <dgm:cxn modelId="{633461AF-EC47-42E1-87B8-35CE404AB7AA}" type="presParOf" srcId="{BE511D30-F627-4A04-A2CB-E919B1562A61}" destId="{6452FFD3-7036-430C-917D-2B744B483B86}" srcOrd="1" destOrd="0" presId="urn:microsoft.com/office/officeart/2005/8/layout/vList5"/>
    <dgm:cxn modelId="{A8D69A94-7A2E-4DDE-A1B6-80F674EA3F30}" type="presParOf" srcId="{4A4C9C55-18A9-4D9B-931B-BA56781E750A}" destId="{72BB94F0-889B-4052-A261-691B66CC399B}" srcOrd="3" destOrd="0" presId="urn:microsoft.com/office/officeart/2005/8/layout/vList5"/>
    <dgm:cxn modelId="{84A43B96-8E54-4443-AA87-AF0A23A2B7AE}" type="presParOf" srcId="{4A4C9C55-18A9-4D9B-931B-BA56781E750A}" destId="{0DFF27B3-57BA-42D9-B7F8-68C54163938C}" srcOrd="4" destOrd="0" presId="urn:microsoft.com/office/officeart/2005/8/layout/vList5"/>
    <dgm:cxn modelId="{767AEA19-0DEF-48A8-BE81-16A203B8201D}" type="presParOf" srcId="{0DFF27B3-57BA-42D9-B7F8-68C54163938C}" destId="{5CD5AA79-F662-4D1F-B92E-0DA64814E521}" srcOrd="0" destOrd="0" presId="urn:microsoft.com/office/officeart/2005/8/layout/vList5"/>
    <dgm:cxn modelId="{1278774F-0D19-4078-B95B-5BEDEDEFDD03}" type="presParOf" srcId="{0DFF27B3-57BA-42D9-B7F8-68C54163938C}" destId="{1EEEC0E3-79C5-48E8-8001-E9A10203BC85}" srcOrd="1" destOrd="0" presId="urn:microsoft.com/office/officeart/2005/8/layout/vList5"/>
    <dgm:cxn modelId="{A8E64DE0-F571-4D12-A654-A4066C23B28D}" type="presParOf" srcId="{4A4C9C55-18A9-4D9B-931B-BA56781E750A}" destId="{2E804E93-AD87-4BE7-A4DF-C960A6BA9DA5}" srcOrd="5" destOrd="0" presId="urn:microsoft.com/office/officeart/2005/8/layout/vList5"/>
    <dgm:cxn modelId="{7B785AC8-907C-49A7-80B6-012D5E174A36}" type="presParOf" srcId="{4A4C9C55-18A9-4D9B-931B-BA56781E750A}" destId="{2C99381E-5A4D-4CBC-B848-CA59E6700868}" srcOrd="6" destOrd="0" presId="urn:microsoft.com/office/officeart/2005/8/layout/vList5"/>
    <dgm:cxn modelId="{2FE15A29-B060-429F-9393-BECC43E53903}" type="presParOf" srcId="{2C99381E-5A4D-4CBC-B848-CA59E6700868}" destId="{1FC6E4C3-6C2C-4B86-83DC-71384874092B}" srcOrd="0" destOrd="0" presId="urn:microsoft.com/office/officeart/2005/8/layout/vList5"/>
    <dgm:cxn modelId="{28CD1E03-29C0-43B6-9891-B1DA3F0DC1E9}" type="presParOf" srcId="{2C99381E-5A4D-4CBC-B848-CA59E6700868}" destId="{6E97E5CB-6265-455A-968D-FF09FE7E79E0}" srcOrd="1" destOrd="0" presId="urn:microsoft.com/office/officeart/2005/8/layout/vList5"/>
    <dgm:cxn modelId="{7B08728E-3FFB-46BD-BF27-1506DB520069}" type="presParOf" srcId="{4A4C9C55-18A9-4D9B-931B-BA56781E750A}" destId="{5D8AAC87-FE4E-44D6-B9B5-9C6C8297F695}" srcOrd="7" destOrd="0" presId="urn:microsoft.com/office/officeart/2005/8/layout/vList5"/>
    <dgm:cxn modelId="{77A34EDD-8E5D-4DEF-8D91-9018965B9EE9}" type="presParOf" srcId="{4A4C9C55-18A9-4D9B-931B-BA56781E750A}" destId="{A0068FFC-31E8-4501-9A1B-FB31FF7A9284}" srcOrd="8" destOrd="0" presId="urn:microsoft.com/office/officeart/2005/8/layout/vList5"/>
    <dgm:cxn modelId="{D628CBCC-347C-4A22-8C72-B7A13B09A0F6}" type="presParOf" srcId="{A0068FFC-31E8-4501-9A1B-FB31FF7A9284}" destId="{D2186B2A-233F-4B6B-A39F-8990F85D32C9}" srcOrd="0" destOrd="0" presId="urn:microsoft.com/office/officeart/2005/8/layout/vList5"/>
    <dgm:cxn modelId="{D85DD19A-CC11-43AC-89B7-1A104B6B535B}" type="presParOf" srcId="{A0068FFC-31E8-4501-9A1B-FB31FF7A9284}" destId="{F0F0116E-2D67-4844-9811-B2DADC53F877}"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FC498654-0F8A-4D00-B666-851376B5EB6F}"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IN"/>
        </a:p>
      </dgm:t>
    </dgm:pt>
    <dgm:pt modelId="{44BED83A-1094-4F4C-842B-73043BD8A1D3}">
      <dgm:prSet/>
      <dgm:spPr/>
      <dgm:t>
        <a:bodyPr/>
        <a:lstStyle/>
        <a:p>
          <a:pPr rtl="0"/>
          <a:r>
            <a:rPr lang="en-US" b="1" dirty="0" smtClean="0"/>
            <a:t>Care should be taken during stirring the mass to form mechanical emulsion because it should not be continued before the liquid becomes somewhat </a:t>
          </a:r>
          <a:r>
            <a:rPr lang="en-US" b="1" dirty="0" err="1" smtClean="0"/>
            <a:t>unpourable</a:t>
          </a:r>
          <a:r>
            <a:rPr lang="en-US" b="1" dirty="0" smtClean="0"/>
            <a:t>.</a:t>
          </a:r>
          <a:endParaRPr lang="en-IN" dirty="0"/>
        </a:p>
      </dgm:t>
    </dgm:pt>
    <dgm:pt modelId="{A501CBD8-1A32-44F1-8980-D94CAA0979C2}" type="parTrans" cxnId="{085D2167-26A3-4F51-820D-69F3A5056544}">
      <dgm:prSet/>
      <dgm:spPr/>
      <dgm:t>
        <a:bodyPr/>
        <a:lstStyle/>
        <a:p>
          <a:endParaRPr lang="en-IN"/>
        </a:p>
      </dgm:t>
    </dgm:pt>
    <dgm:pt modelId="{C0FEAC7D-CB44-4318-9541-F5C8A85255E4}" type="sibTrans" cxnId="{085D2167-26A3-4F51-820D-69F3A5056544}">
      <dgm:prSet/>
      <dgm:spPr/>
      <dgm:t>
        <a:bodyPr/>
        <a:lstStyle/>
        <a:p>
          <a:endParaRPr lang="en-IN"/>
        </a:p>
      </dgm:t>
    </dgm:pt>
    <dgm:pt modelId="{1B7E5F4B-E0EE-40DC-A3C4-A6B613A8A22E}">
      <dgm:prSet/>
      <dgm:spPr/>
      <dgm:t>
        <a:bodyPr/>
        <a:lstStyle/>
        <a:p>
          <a:pPr rtl="0"/>
          <a:r>
            <a:rPr lang="en-US" b="1" smtClean="0"/>
            <a:t>Satisfactory dispersion can be ensured by – </a:t>
          </a:r>
          <a:endParaRPr lang="en-IN"/>
        </a:p>
      </dgm:t>
    </dgm:pt>
    <dgm:pt modelId="{2314F8F5-4DA2-4F8E-92FE-1D6E743A9B0E}" type="parTrans" cxnId="{36D825BD-D7E0-432C-8D9C-1B53E95544C0}">
      <dgm:prSet/>
      <dgm:spPr/>
      <dgm:t>
        <a:bodyPr/>
        <a:lstStyle/>
        <a:p>
          <a:endParaRPr lang="en-IN"/>
        </a:p>
      </dgm:t>
    </dgm:pt>
    <dgm:pt modelId="{858B0E93-7663-42FB-AE92-6F099424CABA}" type="sibTrans" cxnId="{36D825BD-D7E0-432C-8D9C-1B53E95544C0}">
      <dgm:prSet/>
      <dgm:spPr/>
      <dgm:t>
        <a:bodyPr/>
        <a:lstStyle/>
        <a:p>
          <a:endParaRPr lang="en-IN"/>
        </a:p>
      </dgm:t>
    </dgm:pt>
    <dgm:pt modelId="{27B99C82-50F0-43F5-8CDE-810F9C1616DC}">
      <dgm:prSet/>
      <dgm:spPr/>
      <dgm:t>
        <a:bodyPr/>
        <a:lstStyle/>
        <a:p>
          <a:pPr rtl="0"/>
          <a:r>
            <a:rPr lang="en-US" smtClean="0"/>
            <a:t>The mixture must stirred vigorously to produce a perfect dispersion.</a:t>
          </a:r>
          <a:endParaRPr lang="en-IN"/>
        </a:p>
      </dgm:t>
    </dgm:pt>
    <dgm:pt modelId="{2C1D3A06-38AC-4E96-9EFF-BC71D96FB280}" type="parTrans" cxnId="{42833BAF-1D32-4443-B957-E14375AD7810}">
      <dgm:prSet/>
      <dgm:spPr/>
      <dgm:t>
        <a:bodyPr/>
        <a:lstStyle/>
        <a:p>
          <a:endParaRPr lang="en-IN"/>
        </a:p>
      </dgm:t>
    </dgm:pt>
    <dgm:pt modelId="{A63294E4-3361-426E-B30A-0B769F6E57ED}" type="sibTrans" cxnId="{42833BAF-1D32-4443-B957-E14375AD7810}">
      <dgm:prSet/>
      <dgm:spPr/>
      <dgm:t>
        <a:bodyPr/>
        <a:lstStyle/>
        <a:p>
          <a:endParaRPr lang="en-IN"/>
        </a:p>
      </dgm:t>
    </dgm:pt>
    <dgm:pt modelId="{8ED96461-1901-4A4F-AC6A-9CA5DDEE4011}">
      <dgm:prSet/>
      <dgm:spPr/>
      <dgm:t>
        <a:bodyPr/>
        <a:lstStyle/>
        <a:p>
          <a:pPr rtl="0"/>
          <a:r>
            <a:rPr lang="en-US" smtClean="0"/>
            <a:t>Pouring must be delayed to the last possible moment so that the globules of aqueous liquid are enclosed in a solid film fat.</a:t>
          </a:r>
          <a:endParaRPr lang="en-IN"/>
        </a:p>
      </dgm:t>
    </dgm:pt>
    <dgm:pt modelId="{0F2B7ACF-85E2-413A-961A-2B557D888C76}" type="parTrans" cxnId="{D5B2E65F-ABA8-42FD-885D-85AC2BECAE54}">
      <dgm:prSet/>
      <dgm:spPr/>
      <dgm:t>
        <a:bodyPr/>
        <a:lstStyle/>
        <a:p>
          <a:endParaRPr lang="en-IN"/>
        </a:p>
      </dgm:t>
    </dgm:pt>
    <dgm:pt modelId="{3F9CFA9D-5CF6-49F2-BF33-8601CB784A65}" type="sibTrans" cxnId="{D5B2E65F-ABA8-42FD-885D-85AC2BECAE54}">
      <dgm:prSet/>
      <dgm:spPr/>
      <dgm:t>
        <a:bodyPr/>
        <a:lstStyle/>
        <a:p>
          <a:endParaRPr lang="en-IN"/>
        </a:p>
      </dgm:t>
    </dgm:pt>
    <dgm:pt modelId="{740802CC-009D-4CB9-9447-960786A64F9C}">
      <dgm:prSet/>
      <dgm:spPr/>
      <dgm:t>
        <a:bodyPr/>
        <a:lstStyle/>
        <a:p>
          <a:pPr rtl="0"/>
          <a:r>
            <a:rPr lang="en-US" b="1" smtClean="0"/>
            <a:t>In this method synthetic bases are preferred because they contain emulsifying agents.</a:t>
          </a:r>
          <a:endParaRPr lang="en-IN"/>
        </a:p>
      </dgm:t>
    </dgm:pt>
    <dgm:pt modelId="{6EED0441-53C8-499B-8378-0A117F4C089F}" type="parTrans" cxnId="{89752E82-8737-4292-BB70-802792356486}">
      <dgm:prSet/>
      <dgm:spPr/>
      <dgm:t>
        <a:bodyPr/>
        <a:lstStyle/>
        <a:p>
          <a:endParaRPr lang="en-IN"/>
        </a:p>
      </dgm:t>
    </dgm:pt>
    <dgm:pt modelId="{937C1691-077B-4928-BB7F-A0A5383BFF49}" type="sibTrans" cxnId="{89752E82-8737-4292-BB70-802792356486}">
      <dgm:prSet/>
      <dgm:spPr/>
      <dgm:t>
        <a:bodyPr/>
        <a:lstStyle/>
        <a:p>
          <a:endParaRPr lang="en-IN"/>
        </a:p>
      </dgm:t>
    </dgm:pt>
    <dgm:pt modelId="{DDEF2E15-C6ED-4143-9C25-06A2D436F13F}">
      <dgm:prSet/>
      <dgm:spPr/>
      <dgm:t>
        <a:bodyPr/>
        <a:lstStyle/>
        <a:p>
          <a:pPr rtl="0"/>
          <a:r>
            <a:rPr lang="en-US" b="1" smtClean="0"/>
            <a:t>Water containing suppositories are susceptible to microbial growth so addition of preservative agent is necessary.</a:t>
          </a:r>
          <a:endParaRPr lang="en-IN"/>
        </a:p>
      </dgm:t>
    </dgm:pt>
    <dgm:pt modelId="{3076585C-92A9-4569-AF3C-C07EE99E330C}" type="parTrans" cxnId="{A02B99EA-C45F-4716-B207-07DB5336A6A9}">
      <dgm:prSet/>
      <dgm:spPr/>
      <dgm:t>
        <a:bodyPr/>
        <a:lstStyle/>
        <a:p>
          <a:endParaRPr lang="en-IN"/>
        </a:p>
      </dgm:t>
    </dgm:pt>
    <dgm:pt modelId="{2A610B53-0C54-43DF-A58B-BEAB535A2ADB}" type="sibTrans" cxnId="{A02B99EA-C45F-4716-B207-07DB5336A6A9}">
      <dgm:prSet/>
      <dgm:spPr/>
      <dgm:t>
        <a:bodyPr/>
        <a:lstStyle/>
        <a:p>
          <a:endParaRPr lang="en-IN"/>
        </a:p>
      </dgm:t>
    </dgm:pt>
    <dgm:pt modelId="{E7AD0413-75CC-4E5B-9E0B-72316DA9BAE5}">
      <dgm:prSet/>
      <dgm:spPr/>
      <dgm:t>
        <a:bodyPr/>
        <a:lstStyle/>
        <a:p>
          <a:pPr rtl="0"/>
          <a:r>
            <a:rPr lang="en-US" b="1" smtClean="0"/>
            <a:t>Water may evaporate leaving cavities or creating high local concentration of drug that cause irritation.</a:t>
          </a:r>
          <a:endParaRPr lang="en-IN"/>
        </a:p>
      </dgm:t>
    </dgm:pt>
    <dgm:pt modelId="{1BB3DEDD-BFB7-430A-920B-07846E03679A}" type="parTrans" cxnId="{B6785228-6C4A-451D-904C-2D47C59B8F1C}">
      <dgm:prSet/>
      <dgm:spPr/>
      <dgm:t>
        <a:bodyPr/>
        <a:lstStyle/>
        <a:p>
          <a:endParaRPr lang="en-IN"/>
        </a:p>
      </dgm:t>
    </dgm:pt>
    <dgm:pt modelId="{FA82B8B7-8BE1-4945-8D18-802550251F53}" type="sibTrans" cxnId="{B6785228-6C4A-451D-904C-2D47C59B8F1C}">
      <dgm:prSet/>
      <dgm:spPr/>
      <dgm:t>
        <a:bodyPr/>
        <a:lstStyle/>
        <a:p>
          <a:endParaRPr lang="en-IN"/>
        </a:p>
      </dgm:t>
    </dgm:pt>
    <dgm:pt modelId="{287E1653-15B1-40CA-89B5-D7A26DD60D7E}">
      <dgm:prSet/>
      <dgm:spPr/>
      <dgm:t>
        <a:bodyPr/>
        <a:lstStyle/>
        <a:p>
          <a:pPr rtl="0"/>
          <a:r>
            <a:rPr lang="en-US" b="1" smtClean="0"/>
            <a:t>Failure to establish and maintain a stable emulsion during preparation may lead to moisture seeping of the product.</a:t>
          </a:r>
          <a:endParaRPr lang="en-IN"/>
        </a:p>
      </dgm:t>
    </dgm:pt>
    <dgm:pt modelId="{12038E3C-9407-457E-9DAF-CAD0AF90B99A}" type="parTrans" cxnId="{A5B5AA38-4A59-4B52-AB0B-DEA3E6374B7B}">
      <dgm:prSet/>
      <dgm:spPr/>
      <dgm:t>
        <a:bodyPr/>
        <a:lstStyle/>
        <a:p>
          <a:endParaRPr lang="en-IN"/>
        </a:p>
      </dgm:t>
    </dgm:pt>
    <dgm:pt modelId="{9B627150-079C-4404-96D9-3AA69AE62318}" type="sibTrans" cxnId="{A5B5AA38-4A59-4B52-AB0B-DEA3E6374B7B}">
      <dgm:prSet/>
      <dgm:spPr/>
      <dgm:t>
        <a:bodyPr/>
        <a:lstStyle/>
        <a:p>
          <a:endParaRPr lang="en-IN"/>
        </a:p>
      </dgm:t>
    </dgm:pt>
    <dgm:pt modelId="{18C8C5F4-E8AC-4079-AE5A-3463E27201DE}" type="pres">
      <dgm:prSet presAssocID="{FC498654-0F8A-4D00-B666-851376B5EB6F}" presName="linear" presStyleCnt="0">
        <dgm:presLayoutVars>
          <dgm:animLvl val="lvl"/>
          <dgm:resizeHandles val="exact"/>
        </dgm:presLayoutVars>
      </dgm:prSet>
      <dgm:spPr/>
      <dgm:t>
        <a:bodyPr/>
        <a:lstStyle/>
        <a:p>
          <a:endParaRPr lang="en-US"/>
        </a:p>
      </dgm:t>
    </dgm:pt>
    <dgm:pt modelId="{7930E3D0-A78B-4918-A696-7548F266E6A9}" type="pres">
      <dgm:prSet presAssocID="{44BED83A-1094-4F4C-842B-73043BD8A1D3}" presName="parentText" presStyleLbl="node1" presStyleIdx="0" presStyleCnt="6">
        <dgm:presLayoutVars>
          <dgm:chMax val="0"/>
          <dgm:bulletEnabled val="1"/>
        </dgm:presLayoutVars>
      </dgm:prSet>
      <dgm:spPr/>
      <dgm:t>
        <a:bodyPr/>
        <a:lstStyle/>
        <a:p>
          <a:endParaRPr lang="en-US"/>
        </a:p>
      </dgm:t>
    </dgm:pt>
    <dgm:pt modelId="{6B3FC754-D7B9-4504-B043-70AE27E37B31}" type="pres">
      <dgm:prSet presAssocID="{C0FEAC7D-CB44-4318-9541-F5C8A85255E4}" presName="spacer" presStyleCnt="0"/>
      <dgm:spPr/>
    </dgm:pt>
    <dgm:pt modelId="{2332FDB8-0E92-4689-8A7A-498402A81250}" type="pres">
      <dgm:prSet presAssocID="{1B7E5F4B-E0EE-40DC-A3C4-A6B613A8A22E}" presName="parentText" presStyleLbl="node1" presStyleIdx="1" presStyleCnt="6">
        <dgm:presLayoutVars>
          <dgm:chMax val="0"/>
          <dgm:bulletEnabled val="1"/>
        </dgm:presLayoutVars>
      </dgm:prSet>
      <dgm:spPr/>
      <dgm:t>
        <a:bodyPr/>
        <a:lstStyle/>
        <a:p>
          <a:endParaRPr lang="en-US"/>
        </a:p>
      </dgm:t>
    </dgm:pt>
    <dgm:pt modelId="{6E177FF4-A38F-482E-8160-CB55B4C0721E}" type="pres">
      <dgm:prSet presAssocID="{1B7E5F4B-E0EE-40DC-A3C4-A6B613A8A22E}" presName="childText" presStyleLbl="revTx" presStyleIdx="0" presStyleCnt="1">
        <dgm:presLayoutVars>
          <dgm:bulletEnabled val="1"/>
        </dgm:presLayoutVars>
      </dgm:prSet>
      <dgm:spPr/>
      <dgm:t>
        <a:bodyPr/>
        <a:lstStyle/>
        <a:p>
          <a:endParaRPr lang="en-US"/>
        </a:p>
      </dgm:t>
    </dgm:pt>
    <dgm:pt modelId="{ABC5F405-A278-4EF2-A0CA-CA5C0F784417}" type="pres">
      <dgm:prSet presAssocID="{740802CC-009D-4CB9-9447-960786A64F9C}" presName="parentText" presStyleLbl="node1" presStyleIdx="2" presStyleCnt="6">
        <dgm:presLayoutVars>
          <dgm:chMax val="0"/>
          <dgm:bulletEnabled val="1"/>
        </dgm:presLayoutVars>
      </dgm:prSet>
      <dgm:spPr/>
      <dgm:t>
        <a:bodyPr/>
        <a:lstStyle/>
        <a:p>
          <a:endParaRPr lang="en-US"/>
        </a:p>
      </dgm:t>
    </dgm:pt>
    <dgm:pt modelId="{20E54DA8-E11E-49AE-9D2E-D22449335E41}" type="pres">
      <dgm:prSet presAssocID="{937C1691-077B-4928-BB7F-A0A5383BFF49}" presName="spacer" presStyleCnt="0"/>
      <dgm:spPr/>
    </dgm:pt>
    <dgm:pt modelId="{5F846E1B-C4F1-46AB-8285-A566FE43B604}" type="pres">
      <dgm:prSet presAssocID="{DDEF2E15-C6ED-4143-9C25-06A2D436F13F}" presName="parentText" presStyleLbl="node1" presStyleIdx="3" presStyleCnt="6">
        <dgm:presLayoutVars>
          <dgm:chMax val="0"/>
          <dgm:bulletEnabled val="1"/>
        </dgm:presLayoutVars>
      </dgm:prSet>
      <dgm:spPr/>
      <dgm:t>
        <a:bodyPr/>
        <a:lstStyle/>
        <a:p>
          <a:endParaRPr lang="en-US"/>
        </a:p>
      </dgm:t>
    </dgm:pt>
    <dgm:pt modelId="{E6A0350F-9590-458F-BE11-E9B67AB91C28}" type="pres">
      <dgm:prSet presAssocID="{2A610B53-0C54-43DF-A58B-BEAB535A2ADB}" presName="spacer" presStyleCnt="0"/>
      <dgm:spPr/>
    </dgm:pt>
    <dgm:pt modelId="{4E5CD265-5E55-4861-9635-917CFEEC6E71}" type="pres">
      <dgm:prSet presAssocID="{E7AD0413-75CC-4E5B-9E0B-72316DA9BAE5}" presName="parentText" presStyleLbl="node1" presStyleIdx="4" presStyleCnt="6">
        <dgm:presLayoutVars>
          <dgm:chMax val="0"/>
          <dgm:bulletEnabled val="1"/>
        </dgm:presLayoutVars>
      </dgm:prSet>
      <dgm:spPr/>
      <dgm:t>
        <a:bodyPr/>
        <a:lstStyle/>
        <a:p>
          <a:endParaRPr lang="en-US"/>
        </a:p>
      </dgm:t>
    </dgm:pt>
    <dgm:pt modelId="{B070FAF8-6596-4CF1-95AF-1A48F43FF5D4}" type="pres">
      <dgm:prSet presAssocID="{FA82B8B7-8BE1-4945-8D18-802550251F53}" presName="spacer" presStyleCnt="0"/>
      <dgm:spPr/>
    </dgm:pt>
    <dgm:pt modelId="{CA519EB7-0236-4E8D-9F69-24217CF4DE6C}" type="pres">
      <dgm:prSet presAssocID="{287E1653-15B1-40CA-89B5-D7A26DD60D7E}" presName="parentText" presStyleLbl="node1" presStyleIdx="5" presStyleCnt="6">
        <dgm:presLayoutVars>
          <dgm:chMax val="0"/>
          <dgm:bulletEnabled val="1"/>
        </dgm:presLayoutVars>
      </dgm:prSet>
      <dgm:spPr/>
      <dgm:t>
        <a:bodyPr/>
        <a:lstStyle/>
        <a:p>
          <a:endParaRPr lang="en-US"/>
        </a:p>
      </dgm:t>
    </dgm:pt>
  </dgm:ptLst>
  <dgm:cxnLst>
    <dgm:cxn modelId="{EDA97DF2-7EA8-4DED-9075-2E2AD0DB7C6C}" type="presOf" srcId="{E7AD0413-75CC-4E5B-9E0B-72316DA9BAE5}" destId="{4E5CD265-5E55-4861-9635-917CFEEC6E71}" srcOrd="0" destOrd="0" presId="urn:microsoft.com/office/officeart/2005/8/layout/vList2"/>
    <dgm:cxn modelId="{2BD498AE-0A02-4267-B389-4090AEBCF1A1}" type="presOf" srcId="{27B99C82-50F0-43F5-8CDE-810F9C1616DC}" destId="{6E177FF4-A38F-482E-8160-CB55B4C0721E}" srcOrd="0" destOrd="0" presId="urn:microsoft.com/office/officeart/2005/8/layout/vList2"/>
    <dgm:cxn modelId="{89752E82-8737-4292-BB70-802792356486}" srcId="{FC498654-0F8A-4D00-B666-851376B5EB6F}" destId="{740802CC-009D-4CB9-9447-960786A64F9C}" srcOrd="2" destOrd="0" parTransId="{6EED0441-53C8-499B-8378-0A117F4C089F}" sibTransId="{937C1691-077B-4928-BB7F-A0A5383BFF49}"/>
    <dgm:cxn modelId="{EB620D89-302B-4B9B-80D4-944CFA7CAD8C}" type="presOf" srcId="{8ED96461-1901-4A4F-AC6A-9CA5DDEE4011}" destId="{6E177FF4-A38F-482E-8160-CB55B4C0721E}" srcOrd="0" destOrd="1" presId="urn:microsoft.com/office/officeart/2005/8/layout/vList2"/>
    <dgm:cxn modelId="{2E63F6F3-7FFC-4DA7-A25D-1C4C6A227E45}" type="presOf" srcId="{287E1653-15B1-40CA-89B5-D7A26DD60D7E}" destId="{CA519EB7-0236-4E8D-9F69-24217CF4DE6C}" srcOrd="0" destOrd="0" presId="urn:microsoft.com/office/officeart/2005/8/layout/vList2"/>
    <dgm:cxn modelId="{A02B99EA-C45F-4716-B207-07DB5336A6A9}" srcId="{FC498654-0F8A-4D00-B666-851376B5EB6F}" destId="{DDEF2E15-C6ED-4143-9C25-06A2D436F13F}" srcOrd="3" destOrd="0" parTransId="{3076585C-92A9-4569-AF3C-C07EE99E330C}" sibTransId="{2A610B53-0C54-43DF-A58B-BEAB535A2ADB}"/>
    <dgm:cxn modelId="{085D2167-26A3-4F51-820D-69F3A5056544}" srcId="{FC498654-0F8A-4D00-B666-851376B5EB6F}" destId="{44BED83A-1094-4F4C-842B-73043BD8A1D3}" srcOrd="0" destOrd="0" parTransId="{A501CBD8-1A32-44F1-8980-D94CAA0979C2}" sibTransId="{C0FEAC7D-CB44-4318-9541-F5C8A85255E4}"/>
    <dgm:cxn modelId="{36D825BD-D7E0-432C-8D9C-1B53E95544C0}" srcId="{FC498654-0F8A-4D00-B666-851376B5EB6F}" destId="{1B7E5F4B-E0EE-40DC-A3C4-A6B613A8A22E}" srcOrd="1" destOrd="0" parTransId="{2314F8F5-4DA2-4F8E-92FE-1D6E743A9B0E}" sibTransId="{858B0E93-7663-42FB-AE92-6F099424CABA}"/>
    <dgm:cxn modelId="{7AEEC045-0779-4216-8416-2AF096890FDA}" type="presOf" srcId="{FC498654-0F8A-4D00-B666-851376B5EB6F}" destId="{18C8C5F4-E8AC-4079-AE5A-3463E27201DE}" srcOrd="0" destOrd="0" presId="urn:microsoft.com/office/officeart/2005/8/layout/vList2"/>
    <dgm:cxn modelId="{E0CDE910-8507-4FA3-8525-99A6F5A4A207}" type="presOf" srcId="{44BED83A-1094-4F4C-842B-73043BD8A1D3}" destId="{7930E3D0-A78B-4918-A696-7548F266E6A9}" srcOrd="0" destOrd="0" presId="urn:microsoft.com/office/officeart/2005/8/layout/vList2"/>
    <dgm:cxn modelId="{B6785228-6C4A-451D-904C-2D47C59B8F1C}" srcId="{FC498654-0F8A-4D00-B666-851376B5EB6F}" destId="{E7AD0413-75CC-4E5B-9E0B-72316DA9BAE5}" srcOrd="4" destOrd="0" parTransId="{1BB3DEDD-BFB7-430A-920B-07846E03679A}" sibTransId="{FA82B8B7-8BE1-4945-8D18-802550251F53}"/>
    <dgm:cxn modelId="{D5B2E65F-ABA8-42FD-885D-85AC2BECAE54}" srcId="{1B7E5F4B-E0EE-40DC-A3C4-A6B613A8A22E}" destId="{8ED96461-1901-4A4F-AC6A-9CA5DDEE4011}" srcOrd="1" destOrd="0" parTransId="{0F2B7ACF-85E2-413A-961A-2B557D888C76}" sibTransId="{3F9CFA9D-5CF6-49F2-BF33-8601CB784A65}"/>
    <dgm:cxn modelId="{CA797B70-BE0D-4A4D-AF50-E387A2514575}" type="presOf" srcId="{DDEF2E15-C6ED-4143-9C25-06A2D436F13F}" destId="{5F846E1B-C4F1-46AB-8285-A566FE43B604}" srcOrd="0" destOrd="0" presId="urn:microsoft.com/office/officeart/2005/8/layout/vList2"/>
    <dgm:cxn modelId="{A5B5AA38-4A59-4B52-AB0B-DEA3E6374B7B}" srcId="{FC498654-0F8A-4D00-B666-851376B5EB6F}" destId="{287E1653-15B1-40CA-89B5-D7A26DD60D7E}" srcOrd="5" destOrd="0" parTransId="{12038E3C-9407-457E-9DAF-CAD0AF90B99A}" sibTransId="{9B627150-079C-4404-96D9-3AA69AE62318}"/>
    <dgm:cxn modelId="{58F8EDC2-7AF3-4CA8-8D64-07FD558049B0}" type="presOf" srcId="{1B7E5F4B-E0EE-40DC-A3C4-A6B613A8A22E}" destId="{2332FDB8-0E92-4689-8A7A-498402A81250}" srcOrd="0" destOrd="0" presId="urn:microsoft.com/office/officeart/2005/8/layout/vList2"/>
    <dgm:cxn modelId="{D935214B-698D-44D2-84B2-6CC87A630E31}" type="presOf" srcId="{740802CC-009D-4CB9-9447-960786A64F9C}" destId="{ABC5F405-A278-4EF2-A0CA-CA5C0F784417}" srcOrd="0" destOrd="0" presId="urn:microsoft.com/office/officeart/2005/8/layout/vList2"/>
    <dgm:cxn modelId="{42833BAF-1D32-4443-B957-E14375AD7810}" srcId="{1B7E5F4B-E0EE-40DC-A3C4-A6B613A8A22E}" destId="{27B99C82-50F0-43F5-8CDE-810F9C1616DC}" srcOrd="0" destOrd="0" parTransId="{2C1D3A06-38AC-4E96-9EFF-BC71D96FB280}" sibTransId="{A63294E4-3361-426E-B30A-0B769F6E57ED}"/>
    <dgm:cxn modelId="{E8188D91-1056-4BA8-8BCD-58D3B19132D7}" type="presParOf" srcId="{18C8C5F4-E8AC-4079-AE5A-3463E27201DE}" destId="{7930E3D0-A78B-4918-A696-7548F266E6A9}" srcOrd="0" destOrd="0" presId="urn:microsoft.com/office/officeart/2005/8/layout/vList2"/>
    <dgm:cxn modelId="{9EDBA28F-E346-4BA8-ACE6-666A77185B06}" type="presParOf" srcId="{18C8C5F4-E8AC-4079-AE5A-3463E27201DE}" destId="{6B3FC754-D7B9-4504-B043-70AE27E37B31}" srcOrd="1" destOrd="0" presId="urn:microsoft.com/office/officeart/2005/8/layout/vList2"/>
    <dgm:cxn modelId="{9821BE51-4114-4F32-BB64-25576D29A5B2}" type="presParOf" srcId="{18C8C5F4-E8AC-4079-AE5A-3463E27201DE}" destId="{2332FDB8-0E92-4689-8A7A-498402A81250}" srcOrd="2" destOrd="0" presId="urn:microsoft.com/office/officeart/2005/8/layout/vList2"/>
    <dgm:cxn modelId="{7185C7CB-965F-47D7-919B-61F7EB68E274}" type="presParOf" srcId="{18C8C5F4-E8AC-4079-AE5A-3463E27201DE}" destId="{6E177FF4-A38F-482E-8160-CB55B4C0721E}" srcOrd="3" destOrd="0" presId="urn:microsoft.com/office/officeart/2005/8/layout/vList2"/>
    <dgm:cxn modelId="{92277F53-33C0-468F-970C-83D4A9C9E27E}" type="presParOf" srcId="{18C8C5F4-E8AC-4079-AE5A-3463E27201DE}" destId="{ABC5F405-A278-4EF2-A0CA-CA5C0F784417}" srcOrd="4" destOrd="0" presId="urn:microsoft.com/office/officeart/2005/8/layout/vList2"/>
    <dgm:cxn modelId="{F496A0F8-9B4F-4C49-88B1-C983A780A959}" type="presParOf" srcId="{18C8C5F4-E8AC-4079-AE5A-3463E27201DE}" destId="{20E54DA8-E11E-49AE-9D2E-D22449335E41}" srcOrd="5" destOrd="0" presId="urn:microsoft.com/office/officeart/2005/8/layout/vList2"/>
    <dgm:cxn modelId="{39253AAE-F62C-4010-95AB-EEF0B3CEA928}" type="presParOf" srcId="{18C8C5F4-E8AC-4079-AE5A-3463E27201DE}" destId="{5F846E1B-C4F1-46AB-8285-A566FE43B604}" srcOrd="6" destOrd="0" presId="urn:microsoft.com/office/officeart/2005/8/layout/vList2"/>
    <dgm:cxn modelId="{92A6B037-9645-4771-8CBC-D072C7B642BA}" type="presParOf" srcId="{18C8C5F4-E8AC-4079-AE5A-3463E27201DE}" destId="{E6A0350F-9590-458F-BE11-E9B67AB91C28}" srcOrd="7" destOrd="0" presId="urn:microsoft.com/office/officeart/2005/8/layout/vList2"/>
    <dgm:cxn modelId="{25973C79-8CFC-46D0-B9AF-76AD3448D11A}" type="presParOf" srcId="{18C8C5F4-E8AC-4079-AE5A-3463E27201DE}" destId="{4E5CD265-5E55-4861-9635-917CFEEC6E71}" srcOrd="8" destOrd="0" presId="urn:microsoft.com/office/officeart/2005/8/layout/vList2"/>
    <dgm:cxn modelId="{B878054E-3E4F-4C29-AB0A-CB73D9EAA159}" type="presParOf" srcId="{18C8C5F4-E8AC-4079-AE5A-3463E27201DE}" destId="{B070FAF8-6596-4CF1-95AF-1A48F43FF5D4}" srcOrd="9" destOrd="0" presId="urn:microsoft.com/office/officeart/2005/8/layout/vList2"/>
    <dgm:cxn modelId="{41DE18B1-1821-4182-8DA4-B4EAFD86A803}" type="presParOf" srcId="{18C8C5F4-E8AC-4079-AE5A-3463E27201DE}" destId="{CA519EB7-0236-4E8D-9F69-24217CF4DE6C}" srcOrd="10"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4A9B8DA-6944-472F-A7FF-5EEDF7CC46CD}" type="doc">
      <dgm:prSet loTypeId="urn:microsoft.com/office/officeart/2005/8/layout/equation1" loCatId="process" qsTypeId="urn:microsoft.com/office/officeart/2005/8/quickstyle/simple5" qsCatId="simple" csTypeId="urn:microsoft.com/office/officeart/2005/8/colors/colorful4" csCatId="colorful" phldr="1"/>
      <dgm:spPr/>
    </dgm:pt>
    <dgm:pt modelId="{BD831FB9-78D5-4B39-988B-9AD1EBF34C6E}">
      <dgm:prSet phldrT="[Text]"/>
      <dgm:spPr/>
      <dgm:t>
        <a:bodyPr/>
        <a:lstStyle/>
        <a:p>
          <a:r>
            <a:rPr lang="en-US" dirty="0" smtClean="0"/>
            <a:t>Liquid 1</a:t>
          </a:r>
          <a:endParaRPr lang="en-US" dirty="0"/>
        </a:p>
      </dgm:t>
    </dgm:pt>
    <dgm:pt modelId="{FE291DCD-8A7E-432C-AD4C-6061C3DEEB3F}" type="parTrans" cxnId="{FDD437EB-7FD6-42E9-9760-F6EFE1E0530C}">
      <dgm:prSet/>
      <dgm:spPr/>
      <dgm:t>
        <a:bodyPr/>
        <a:lstStyle/>
        <a:p>
          <a:endParaRPr lang="en-US"/>
        </a:p>
      </dgm:t>
    </dgm:pt>
    <dgm:pt modelId="{FE917D65-2CFE-438B-9B33-AF6E4FF00328}" type="sibTrans" cxnId="{FDD437EB-7FD6-42E9-9760-F6EFE1E0530C}">
      <dgm:prSet/>
      <dgm:spPr/>
      <dgm:t>
        <a:bodyPr/>
        <a:lstStyle/>
        <a:p>
          <a:endParaRPr lang="en-US"/>
        </a:p>
      </dgm:t>
    </dgm:pt>
    <dgm:pt modelId="{F73E7175-EE7A-416D-9BB0-85DC22DDA038}">
      <dgm:prSet phldrT="[Text]"/>
      <dgm:spPr/>
      <dgm:t>
        <a:bodyPr/>
        <a:lstStyle/>
        <a:p>
          <a:r>
            <a:rPr lang="en-US" dirty="0" smtClean="0"/>
            <a:t>Fatty base</a:t>
          </a:r>
          <a:endParaRPr lang="en-US" dirty="0"/>
        </a:p>
      </dgm:t>
    </dgm:pt>
    <dgm:pt modelId="{6E617A68-C8D6-46E4-971A-0327A19C1620}" type="parTrans" cxnId="{4AE49103-DDE3-48BD-AB72-541C81131D9F}">
      <dgm:prSet/>
      <dgm:spPr/>
      <dgm:t>
        <a:bodyPr/>
        <a:lstStyle/>
        <a:p>
          <a:endParaRPr lang="en-US"/>
        </a:p>
      </dgm:t>
    </dgm:pt>
    <dgm:pt modelId="{E8C153EC-52EE-4B32-875A-61F7CEB2A118}" type="sibTrans" cxnId="{4AE49103-DDE3-48BD-AB72-541C81131D9F}">
      <dgm:prSet/>
      <dgm:spPr/>
      <dgm:t>
        <a:bodyPr/>
        <a:lstStyle/>
        <a:p>
          <a:endParaRPr lang="en-US"/>
        </a:p>
      </dgm:t>
    </dgm:pt>
    <dgm:pt modelId="{CAF7779A-1519-40EE-9D27-E2911D0C43FC}">
      <dgm:prSet phldrT="[Text]"/>
      <dgm:spPr/>
      <dgm:t>
        <a:bodyPr/>
        <a:lstStyle/>
        <a:p>
          <a:r>
            <a:rPr lang="en-US" dirty="0" smtClean="0"/>
            <a:t>Soft paste</a:t>
          </a:r>
          <a:endParaRPr lang="en-US" dirty="0"/>
        </a:p>
      </dgm:t>
    </dgm:pt>
    <dgm:pt modelId="{D79E3622-4B06-4DCF-9241-97089129B676}" type="parTrans" cxnId="{32A4DFA3-5D60-4985-93CA-65D849255FFB}">
      <dgm:prSet/>
      <dgm:spPr/>
      <dgm:t>
        <a:bodyPr/>
        <a:lstStyle/>
        <a:p>
          <a:endParaRPr lang="en-US"/>
        </a:p>
      </dgm:t>
    </dgm:pt>
    <dgm:pt modelId="{B4BCC80A-7E31-424A-8B7B-73CF96DCE2E5}" type="sibTrans" cxnId="{32A4DFA3-5D60-4985-93CA-65D849255FFB}">
      <dgm:prSet/>
      <dgm:spPr/>
      <dgm:t>
        <a:bodyPr/>
        <a:lstStyle/>
        <a:p>
          <a:endParaRPr lang="en-US"/>
        </a:p>
      </dgm:t>
    </dgm:pt>
    <dgm:pt modelId="{E331919F-2303-4632-8136-B64ACB641DB7}" type="pres">
      <dgm:prSet presAssocID="{B4A9B8DA-6944-472F-A7FF-5EEDF7CC46CD}" presName="linearFlow" presStyleCnt="0">
        <dgm:presLayoutVars>
          <dgm:dir/>
          <dgm:resizeHandles val="exact"/>
        </dgm:presLayoutVars>
      </dgm:prSet>
      <dgm:spPr/>
    </dgm:pt>
    <dgm:pt modelId="{22FA0A9E-61EB-44B5-95E7-68B05019E7DF}" type="pres">
      <dgm:prSet presAssocID="{BD831FB9-78D5-4B39-988B-9AD1EBF34C6E}" presName="node" presStyleLbl="node1" presStyleIdx="0" presStyleCnt="3">
        <dgm:presLayoutVars>
          <dgm:bulletEnabled val="1"/>
        </dgm:presLayoutVars>
      </dgm:prSet>
      <dgm:spPr/>
      <dgm:t>
        <a:bodyPr/>
        <a:lstStyle/>
        <a:p>
          <a:endParaRPr lang="en-US"/>
        </a:p>
      </dgm:t>
    </dgm:pt>
    <dgm:pt modelId="{9EBAC89D-82AE-4588-B444-DFCB7A539457}" type="pres">
      <dgm:prSet presAssocID="{FE917D65-2CFE-438B-9B33-AF6E4FF00328}" presName="spacerL" presStyleCnt="0"/>
      <dgm:spPr/>
    </dgm:pt>
    <dgm:pt modelId="{139C23F4-7DB1-4844-ADC0-60500AA0FBFD}" type="pres">
      <dgm:prSet presAssocID="{FE917D65-2CFE-438B-9B33-AF6E4FF00328}" presName="sibTrans" presStyleLbl="sibTrans2D1" presStyleIdx="0" presStyleCnt="2"/>
      <dgm:spPr/>
      <dgm:t>
        <a:bodyPr/>
        <a:lstStyle/>
        <a:p>
          <a:endParaRPr lang="en-US"/>
        </a:p>
      </dgm:t>
    </dgm:pt>
    <dgm:pt modelId="{F1A6E48C-967E-4BCB-9DD8-4F00423E6332}" type="pres">
      <dgm:prSet presAssocID="{FE917D65-2CFE-438B-9B33-AF6E4FF00328}" presName="spacerR" presStyleCnt="0"/>
      <dgm:spPr/>
    </dgm:pt>
    <dgm:pt modelId="{B4BB0A77-E62A-45F4-AE7B-8B79F7B8990C}" type="pres">
      <dgm:prSet presAssocID="{F73E7175-EE7A-416D-9BB0-85DC22DDA038}" presName="node" presStyleLbl="node1" presStyleIdx="1" presStyleCnt="3">
        <dgm:presLayoutVars>
          <dgm:bulletEnabled val="1"/>
        </dgm:presLayoutVars>
      </dgm:prSet>
      <dgm:spPr/>
      <dgm:t>
        <a:bodyPr/>
        <a:lstStyle/>
        <a:p>
          <a:endParaRPr lang="en-US"/>
        </a:p>
      </dgm:t>
    </dgm:pt>
    <dgm:pt modelId="{61EC463A-A3DC-400D-A71C-2C87A1557969}" type="pres">
      <dgm:prSet presAssocID="{E8C153EC-52EE-4B32-875A-61F7CEB2A118}" presName="spacerL" presStyleCnt="0"/>
      <dgm:spPr/>
    </dgm:pt>
    <dgm:pt modelId="{93AF131B-9508-43AB-8542-ADD1ACD7FACF}" type="pres">
      <dgm:prSet presAssocID="{E8C153EC-52EE-4B32-875A-61F7CEB2A118}" presName="sibTrans" presStyleLbl="sibTrans2D1" presStyleIdx="1" presStyleCnt="2"/>
      <dgm:spPr/>
      <dgm:t>
        <a:bodyPr/>
        <a:lstStyle/>
        <a:p>
          <a:endParaRPr lang="en-US"/>
        </a:p>
      </dgm:t>
    </dgm:pt>
    <dgm:pt modelId="{BD9B4532-B1F7-431C-8FBC-D74CE8F6E51E}" type="pres">
      <dgm:prSet presAssocID="{E8C153EC-52EE-4B32-875A-61F7CEB2A118}" presName="spacerR" presStyleCnt="0"/>
      <dgm:spPr/>
    </dgm:pt>
    <dgm:pt modelId="{EE3B409E-CA28-48C1-A74B-C3C5E38D2117}" type="pres">
      <dgm:prSet presAssocID="{CAF7779A-1519-40EE-9D27-E2911D0C43FC}" presName="node" presStyleLbl="node1" presStyleIdx="2" presStyleCnt="3">
        <dgm:presLayoutVars>
          <dgm:bulletEnabled val="1"/>
        </dgm:presLayoutVars>
      </dgm:prSet>
      <dgm:spPr/>
      <dgm:t>
        <a:bodyPr/>
        <a:lstStyle/>
        <a:p>
          <a:endParaRPr lang="en-US"/>
        </a:p>
      </dgm:t>
    </dgm:pt>
  </dgm:ptLst>
  <dgm:cxnLst>
    <dgm:cxn modelId="{32A4DFA3-5D60-4985-93CA-65D849255FFB}" srcId="{B4A9B8DA-6944-472F-A7FF-5EEDF7CC46CD}" destId="{CAF7779A-1519-40EE-9D27-E2911D0C43FC}" srcOrd="2" destOrd="0" parTransId="{D79E3622-4B06-4DCF-9241-97089129B676}" sibTransId="{B4BCC80A-7E31-424A-8B7B-73CF96DCE2E5}"/>
    <dgm:cxn modelId="{6F4221C7-18CC-4488-8BE1-6FE93FA160E6}" type="presOf" srcId="{B4A9B8DA-6944-472F-A7FF-5EEDF7CC46CD}" destId="{E331919F-2303-4632-8136-B64ACB641DB7}" srcOrd="0" destOrd="0" presId="urn:microsoft.com/office/officeart/2005/8/layout/equation1"/>
    <dgm:cxn modelId="{4AE49103-DDE3-48BD-AB72-541C81131D9F}" srcId="{B4A9B8DA-6944-472F-A7FF-5EEDF7CC46CD}" destId="{F73E7175-EE7A-416D-9BB0-85DC22DDA038}" srcOrd="1" destOrd="0" parTransId="{6E617A68-C8D6-46E4-971A-0327A19C1620}" sibTransId="{E8C153EC-52EE-4B32-875A-61F7CEB2A118}"/>
    <dgm:cxn modelId="{587D26FC-E227-45BE-AEE9-80F6400B4704}" type="presOf" srcId="{BD831FB9-78D5-4B39-988B-9AD1EBF34C6E}" destId="{22FA0A9E-61EB-44B5-95E7-68B05019E7DF}" srcOrd="0" destOrd="0" presId="urn:microsoft.com/office/officeart/2005/8/layout/equation1"/>
    <dgm:cxn modelId="{FDD437EB-7FD6-42E9-9760-F6EFE1E0530C}" srcId="{B4A9B8DA-6944-472F-A7FF-5EEDF7CC46CD}" destId="{BD831FB9-78D5-4B39-988B-9AD1EBF34C6E}" srcOrd="0" destOrd="0" parTransId="{FE291DCD-8A7E-432C-AD4C-6061C3DEEB3F}" sibTransId="{FE917D65-2CFE-438B-9B33-AF6E4FF00328}"/>
    <dgm:cxn modelId="{5E80866D-3CF1-4DE9-A712-116A9AE3121D}" type="presOf" srcId="{CAF7779A-1519-40EE-9D27-E2911D0C43FC}" destId="{EE3B409E-CA28-48C1-A74B-C3C5E38D2117}" srcOrd="0" destOrd="0" presId="urn:microsoft.com/office/officeart/2005/8/layout/equation1"/>
    <dgm:cxn modelId="{FAC29D57-A2C8-4CE9-9DAF-F3BA60920818}" type="presOf" srcId="{F73E7175-EE7A-416D-9BB0-85DC22DDA038}" destId="{B4BB0A77-E62A-45F4-AE7B-8B79F7B8990C}" srcOrd="0" destOrd="0" presId="urn:microsoft.com/office/officeart/2005/8/layout/equation1"/>
    <dgm:cxn modelId="{E2C500AE-2488-47AB-ABCE-DAC01929C8B6}" type="presOf" srcId="{E8C153EC-52EE-4B32-875A-61F7CEB2A118}" destId="{93AF131B-9508-43AB-8542-ADD1ACD7FACF}" srcOrd="0" destOrd="0" presId="urn:microsoft.com/office/officeart/2005/8/layout/equation1"/>
    <dgm:cxn modelId="{AA53A285-60F0-4363-8BE2-6AA30F136ADB}" type="presOf" srcId="{FE917D65-2CFE-438B-9B33-AF6E4FF00328}" destId="{139C23F4-7DB1-4844-ADC0-60500AA0FBFD}" srcOrd="0" destOrd="0" presId="urn:microsoft.com/office/officeart/2005/8/layout/equation1"/>
    <dgm:cxn modelId="{0A85AA2A-4DB4-4134-BD43-08CC824DE98E}" type="presParOf" srcId="{E331919F-2303-4632-8136-B64ACB641DB7}" destId="{22FA0A9E-61EB-44B5-95E7-68B05019E7DF}" srcOrd="0" destOrd="0" presId="urn:microsoft.com/office/officeart/2005/8/layout/equation1"/>
    <dgm:cxn modelId="{8AC65338-27CD-4E14-9896-ECEE6B804094}" type="presParOf" srcId="{E331919F-2303-4632-8136-B64ACB641DB7}" destId="{9EBAC89D-82AE-4588-B444-DFCB7A539457}" srcOrd="1" destOrd="0" presId="urn:microsoft.com/office/officeart/2005/8/layout/equation1"/>
    <dgm:cxn modelId="{21E7E458-396A-4FB8-8765-5BB5AAE329F1}" type="presParOf" srcId="{E331919F-2303-4632-8136-B64ACB641DB7}" destId="{139C23F4-7DB1-4844-ADC0-60500AA0FBFD}" srcOrd="2" destOrd="0" presId="urn:microsoft.com/office/officeart/2005/8/layout/equation1"/>
    <dgm:cxn modelId="{4AF241DE-7AEC-4F84-9D25-527B1A122EC2}" type="presParOf" srcId="{E331919F-2303-4632-8136-B64ACB641DB7}" destId="{F1A6E48C-967E-4BCB-9DD8-4F00423E6332}" srcOrd="3" destOrd="0" presId="urn:microsoft.com/office/officeart/2005/8/layout/equation1"/>
    <dgm:cxn modelId="{00AC6743-5619-4417-AD75-34E88A98B1E9}" type="presParOf" srcId="{E331919F-2303-4632-8136-B64ACB641DB7}" destId="{B4BB0A77-E62A-45F4-AE7B-8B79F7B8990C}" srcOrd="4" destOrd="0" presId="urn:microsoft.com/office/officeart/2005/8/layout/equation1"/>
    <dgm:cxn modelId="{811F60F8-071B-4004-84A0-3C4E5057FCCB}" type="presParOf" srcId="{E331919F-2303-4632-8136-B64ACB641DB7}" destId="{61EC463A-A3DC-400D-A71C-2C87A1557969}" srcOrd="5" destOrd="0" presId="urn:microsoft.com/office/officeart/2005/8/layout/equation1"/>
    <dgm:cxn modelId="{CE4DB5C6-BEAE-495D-BA44-6B83B3BD34B3}" type="presParOf" srcId="{E331919F-2303-4632-8136-B64ACB641DB7}" destId="{93AF131B-9508-43AB-8542-ADD1ACD7FACF}" srcOrd="6" destOrd="0" presId="urn:microsoft.com/office/officeart/2005/8/layout/equation1"/>
    <dgm:cxn modelId="{9D8F4FA3-87CF-405B-A6FE-731872A42B55}" type="presParOf" srcId="{E331919F-2303-4632-8136-B64ACB641DB7}" destId="{BD9B4532-B1F7-431C-8FBC-D74CE8F6E51E}" srcOrd="7" destOrd="0" presId="urn:microsoft.com/office/officeart/2005/8/layout/equation1"/>
    <dgm:cxn modelId="{94053A48-0BBE-492B-AB5C-98D31E70362D}" type="presParOf" srcId="{E331919F-2303-4632-8136-B64ACB641DB7}" destId="{EE3B409E-CA28-48C1-A74B-C3C5E38D2117}" srcOrd="8" destOrd="0" presId="urn:microsoft.com/office/officeart/2005/8/layout/equation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96992332-0D39-4DB4-A900-D39EF854FF4A}" type="doc">
      <dgm:prSet loTypeId="urn:microsoft.com/office/officeart/2008/layout/NameandTitleOrganizationalChart" loCatId="hierarchy" qsTypeId="urn:microsoft.com/office/officeart/2005/8/quickstyle/simple5" qsCatId="simple" csTypeId="urn:microsoft.com/office/officeart/2005/8/colors/colorful4" csCatId="colorful" phldr="1"/>
      <dgm:spPr/>
      <dgm:t>
        <a:bodyPr/>
        <a:lstStyle/>
        <a:p>
          <a:endParaRPr lang="en-US"/>
        </a:p>
      </dgm:t>
    </dgm:pt>
    <dgm:pt modelId="{031D8705-249E-4982-8B84-ADC576108628}">
      <dgm:prSet phldrT="[Text]"/>
      <dgm:spPr/>
      <dgm:t>
        <a:bodyPr/>
        <a:lstStyle/>
        <a:p>
          <a:r>
            <a:rPr lang="en-US" dirty="0" smtClean="0"/>
            <a:t>Dispensed as</a:t>
          </a:r>
          <a:endParaRPr lang="en-US" dirty="0"/>
        </a:p>
      </dgm:t>
    </dgm:pt>
    <dgm:pt modelId="{7C4E3199-A479-4B32-AD5D-1ACF79C1BCDB}" type="parTrans" cxnId="{B2232C80-51D8-4860-A754-8657072F8828}">
      <dgm:prSet/>
      <dgm:spPr/>
      <dgm:t>
        <a:bodyPr/>
        <a:lstStyle/>
        <a:p>
          <a:endParaRPr lang="en-US"/>
        </a:p>
      </dgm:t>
    </dgm:pt>
    <dgm:pt modelId="{BB63B134-5E23-402F-9486-C20B1503974C}" type="sibTrans" cxnId="{B2232C80-51D8-4860-A754-8657072F8828}">
      <dgm:prSet/>
      <dgm:spPr/>
      <dgm:t>
        <a:bodyPr/>
        <a:lstStyle/>
        <a:p>
          <a:endParaRPr lang="en-US"/>
        </a:p>
      </dgm:t>
    </dgm:pt>
    <dgm:pt modelId="{15077C68-585C-434D-B472-68B0A48958C4}">
      <dgm:prSet phldrT="[Text]"/>
      <dgm:spPr/>
      <dgm:t>
        <a:bodyPr/>
        <a:lstStyle/>
        <a:p>
          <a:r>
            <a:rPr lang="en-US" dirty="0" err="1" smtClean="0"/>
            <a:t>Unmedicated</a:t>
          </a:r>
          <a:endParaRPr lang="en-US" dirty="0"/>
        </a:p>
      </dgm:t>
    </dgm:pt>
    <dgm:pt modelId="{65D7BBBF-9FBF-4440-8CBE-D7D309118368}" type="parTrans" cxnId="{1346F851-AA5E-432D-8CEC-2AE0371B6E79}">
      <dgm:prSet/>
      <dgm:spPr/>
      <dgm:t>
        <a:bodyPr/>
        <a:lstStyle/>
        <a:p>
          <a:endParaRPr lang="en-US"/>
        </a:p>
      </dgm:t>
    </dgm:pt>
    <dgm:pt modelId="{BABE7B66-F79A-4FFB-BC90-EFD88E0250B7}" type="sibTrans" cxnId="{1346F851-AA5E-432D-8CEC-2AE0371B6E79}">
      <dgm:prSet/>
      <dgm:spPr/>
      <dgm:t>
        <a:bodyPr/>
        <a:lstStyle/>
        <a:p>
          <a:r>
            <a:rPr lang="en-US" dirty="0" smtClean="0"/>
            <a:t>Glycerol suppositories BP</a:t>
          </a:r>
          <a:endParaRPr lang="en-US" dirty="0"/>
        </a:p>
      </dgm:t>
    </dgm:pt>
    <dgm:pt modelId="{33138BAB-E90E-4576-A18A-6B0F86C5EAA6}">
      <dgm:prSet phldrT="[Text]"/>
      <dgm:spPr/>
      <dgm:t>
        <a:bodyPr/>
        <a:lstStyle/>
        <a:p>
          <a:r>
            <a:rPr lang="en-US" dirty="0" smtClean="0"/>
            <a:t>Medicated</a:t>
          </a:r>
          <a:endParaRPr lang="en-US" dirty="0"/>
        </a:p>
      </dgm:t>
    </dgm:pt>
    <dgm:pt modelId="{BFB4F521-501B-46E0-BE9C-66B1B950AFD0}" type="parTrans" cxnId="{20081C3A-4754-4C8A-997F-B845788467B8}">
      <dgm:prSet/>
      <dgm:spPr/>
      <dgm:t>
        <a:bodyPr/>
        <a:lstStyle/>
        <a:p>
          <a:endParaRPr lang="en-US"/>
        </a:p>
      </dgm:t>
    </dgm:pt>
    <dgm:pt modelId="{70120D44-0AB8-4CD9-9FE4-945E2432744A}" type="sibTrans" cxnId="{20081C3A-4754-4C8A-997F-B845788467B8}">
      <dgm:prSet/>
      <dgm:spPr/>
      <dgm:t>
        <a:bodyPr/>
        <a:lstStyle/>
        <a:p>
          <a:pPr algn="l"/>
          <a:r>
            <a:rPr lang="en-US" dirty="0" smtClean="0"/>
            <a:t>BPC </a:t>
          </a:r>
          <a:r>
            <a:rPr lang="en-US" dirty="0" err="1" smtClean="0"/>
            <a:t>pessaries</a:t>
          </a:r>
          <a:r>
            <a:rPr lang="en-US" dirty="0" smtClean="0"/>
            <a:t> of crystal violet, and lactic acid</a:t>
          </a:r>
          <a:endParaRPr lang="en-US" dirty="0"/>
        </a:p>
      </dgm:t>
    </dgm:pt>
    <dgm:pt modelId="{0BB0B28C-D6DC-44CB-8E03-4774800E2546}" type="pres">
      <dgm:prSet presAssocID="{96992332-0D39-4DB4-A900-D39EF854FF4A}" presName="hierChild1" presStyleCnt="0">
        <dgm:presLayoutVars>
          <dgm:orgChart val="1"/>
          <dgm:chPref val="1"/>
          <dgm:dir/>
          <dgm:animOne val="branch"/>
          <dgm:animLvl val="lvl"/>
          <dgm:resizeHandles/>
        </dgm:presLayoutVars>
      </dgm:prSet>
      <dgm:spPr/>
      <dgm:t>
        <a:bodyPr/>
        <a:lstStyle/>
        <a:p>
          <a:endParaRPr lang="en-US"/>
        </a:p>
      </dgm:t>
    </dgm:pt>
    <dgm:pt modelId="{DC39F39B-16CD-4433-8A5F-D27127187612}" type="pres">
      <dgm:prSet presAssocID="{031D8705-249E-4982-8B84-ADC576108628}" presName="hierRoot1" presStyleCnt="0">
        <dgm:presLayoutVars>
          <dgm:hierBranch val="init"/>
        </dgm:presLayoutVars>
      </dgm:prSet>
      <dgm:spPr/>
    </dgm:pt>
    <dgm:pt modelId="{4818D076-2BF1-4FBC-BE5F-AFC26FF99173}" type="pres">
      <dgm:prSet presAssocID="{031D8705-249E-4982-8B84-ADC576108628}" presName="rootComposite1" presStyleCnt="0"/>
      <dgm:spPr/>
    </dgm:pt>
    <dgm:pt modelId="{8DE67DC2-7BFD-486B-B00A-213DEDC51022}" type="pres">
      <dgm:prSet presAssocID="{031D8705-249E-4982-8B84-ADC576108628}" presName="rootText1" presStyleLbl="node0" presStyleIdx="0" presStyleCnt="1">
        <dgm:presLayoutVars>
          <dgm:chMax/>
          <dgm:chPref val="3"/>
        </dgm:presLayoutVars>
      </dgm:prSet>
      <dgm:spPr/>
      <dgm:t>
        <a:bodyPr/>
        <a:lstStyle/>
        <a:p>
          <a:endParaRPr lang="en-US"/>
        </a:p>
      </dgm:t>
    </dgm:pt>
    <dgm:pt modelId="{D3BC7C18-AF37-484B-9EA2-48195C292D1B}" type="pres">
      <dgm:prSet presAssocID="{031D8705-249E-4982-8B84-ADC576108628}" presName="titleText1" presStyleLbl="fgAcc0" presStyleIdx="0" presStyleCnt="1">
        <dgm:presLayoutVars>
          <dgm:chMax val="0"/>
          <dgm:chPref val="0"/>
        </dgm:presLayoutVars>
      </dgm:prSet>
      <dgm:spPr/>
      <dgm:t>
        <a:bodyPr/>
        <a:lstStyle/>
        <a:p>
          <a:endParaRPr lang="en-US"/>
        </a:p>
      </dgm:t>
    </dgm:pt>
    <dgm:pt modelId="{BD72D899-0E78-4330-9985-A68D44DD3AB3}" type="pres">
      <dgm:prSet presAssocID="{031D8705-249E-4982-8B84-ADC576108628}" presName="rootConnector1" presStyleLbl="node1" presStyleIdx="0" presStyleCnt="2"/>
      <dgm:spPr/>
      <dgm:t>
        <a:bodyPr/>
        <a:lstStyle/>
        <a:p>
          <a:endParaRPr lang="en-US"/>
        </a:p>
      </dgm:t>
    </dgm:pt>
    <dgm:pt modelId="{E6A02EAB-F9F5-4D92-861E-6716610DB9B4}" type="pres">
      <dgm:prSet presAssocID="{031D8705-249E-4982-8B84-ADC576108628}" presName="hierChild2" presStyleCnt="0"/>
      <dgm:spPr/>
    </dgm:pt>
    <dgm:pt modelId="{85C6225E-6AD8-4B47-AD20-4418849995E5}" type="pres">
      <dgm:prSet presAssocID="{65D7BBBF-9FBF-4440-8CBE-D7D309118368}" presName="Name37" presStyleLbl="parChTrans1D2" presStyleIdx="0" presStyleCnt="2"/>
      <dgm:spPr/>
      <dgm:t>
        <a:bodyPr/>
        <a:lstStyle/>
        <a:p>
          <a:endParaRPr lang="en-US"/>
        </a:p>
      </dgm:t>
    </dgm:pt>
    <dgm:pt modelId="{6DB61631-FBB5-4AAA-83C9-949FB40101B7}" type="pres">
      <dgm:prSet presAssocID="{15077C68-585C-434D-B472-68B0A48958C4}" presName="hierRoot2" presStyleCnt="0">
        <dgm:presLayoutVars>
          <dgm:hierBranch val="init"/>
        </dgm:presLayoutVars>
      </dgm:prSet>
      <dgm:spPr/>
    </dgm:pt>
    <dgm:pt modelId="{A17E732B-E881-4825-B7A1-594E679231C4}" type="pres">
      <dgm:prSet presAssocID="{15077C68-585C-434D-B472-68B0A48958C4}" presName="rootComposite" presStyleCnt="0"/>
      <dgm:spPr/>
    </dgm:pt>
    <dgm:pt modelId="{0A0340A4-9A8C-4B88-9655-E6713DB8D444}" type="pres">
      <dgm:prSet presAssocID="{15077C68-585C-434D-B472-68B0A48958C4}" presName="rootText" presStyleLbl="node1" presStyleIdx="0" presStyleCnt="2">
        <dgm:presLayoutVars>
          <dgm:chMax/>
          <dgm:chPref val="3"/>
        </dgm:presLayoutVars>
      </dgm:prSet>
      <dgm:spPr/>
      <dgm:t>
        <a:bodyPr/>
        <a:lstStyle/>
        <a:p>
          <a:endParaRPr lang="en-US"/>
        </a:p>
      </dgm:t>
    </dgm:pt>
    <dgm:pt modelId="{50EF57A1-D09C-479E-8CBC-3EE032D0D42E}" type="pres">
      <dgm:prSet presAssocID="{15077C68-585C-434D-B472-68B0A48958C4}" presName="titleText2" presStyleLbl="fgAcc1" presStyleIdx="0" presStyleCnt="2" custScaleX="174054" custScaleY="143733">
        <dgm:presLayoutVars>
          <dgm:chMax val="0"/>
          <dgm:chPref val="0"/>
        </dgm:presLayoutVars>
      </dgm:prSet>
      <dgm:spPr/>
      <dgm:t>
        <a:bodyPr/>
        <a:lstStyle/>
        <a:p>
          <a:endParaRPr lang="en-US"/>
        </a:p>
      </dgm:t>
    </dgm:pt>
    <dgm:pt modelId="{A3A91CD6-D676-4FE0-9120-12443AB00FCD}" type="pres">
      <dgm:prSet presAssocID="{15077C68-585C-434D-B472-68B0A48958C4}" presName="rootConnector" presStyleLbl="node2" presStyleIdx="0" presStyleCnt="0"/>
      <dgm:spPr/>
      <dgm:t>
        <a:bodyPr/>
        <a:lstStyle/>
        <a:p>
          <a:endParaRPr lang="en-US"/>
        </a:p>
      </dgm:t>
    </dgm:pt>
    <dgm:pt modelId="{4784D949-BE7E-40F7-96F5-7E9A6B83FC00}" type="pres">
      <dgm:prSet presAssocID="{15077C68-585C-434D-B472-68B0A48958C4}" presName="hierChild4" presStyleCnt="0"/>
      <dgm:spPr/>
    </dgm:pt>
    <dgm:pt modelId="{1BD4B49A-1A5D-4552-A21A-91608592E5B8}" type="pres">
      <dgm:prSet presAssocID="{15077C68-585C-434D-B472-68B0A48958C4}" presName="hierChild5" presStyleCnt="0"/>
      <dgm:spPr/>
    </dgm:pt>
    <dgm:pt modelId="{C28BB2CC-A675-47DE-84E8-6209CAD5F1FE}" type="pres">
      <dgm:prSet presAssocID="{BFB4F521-501B-46E0-BE9C-66B1B950AFD0}" presName="Name37" presStyleLbl="parChTrans1D2" presStyleIdx="1" presStyleCnt="2"/>
      <dgm:spPr/>
      <dgm:t>
        <a:bodyPr/>
        <a:lstStyle/>
        <a:p>
          <a:endParaRPr lang="en-US"/>
        </a:p>
      </dgm:t>
    </dgm:pt>
    <dgm:pt modelId="{A1676BEE-7CA0-42FE-9EAB-6989552346AB}" type="pres">
      <dgm:prSet presAssocID="{33138BAB-E90E-4576-A18A-6B0F86C5EAA6}" presName="hierRoot2" presStyleCnt="0">
        <dgm:presLayoutVars>
          <dgm:hierBranch val="init"/>
        </dgm:presLayoutVars>
      </dgm:prSet>
      <dgm:spPr/>
    </dgm:pt>
    <dgm:pt modelId="{C26BA172-A997-4369-9664-CBD4034575D6}" type="pres">
      <dgm:prSet presAssocID="{33138BAB-E90E-4576-A18A-6B0F86C5EAA6}" presName="rootComposite" presStyleCnt="0"/>
      <dgm:spPr/>
    </dgm:pt>
    <dgm:pt modelId="{AA7490D3-AD41-4B9D-B2D4-15D76114B2FD}" type="pres">
      <dgm:prSet presAssocID="{33138BAB-E90E-4576-A18A-6B0F86C5EAA6}" presName="rootText" presStyleLbl="node1" presStyleIdx="1" presStyleCnt="2">
        <dgm:presLayoutVars>
          <dgm:chMax/>
          <dgm:chPref val="3"/>
        </dgm:presLayoutVars>
      </dgm:prSet>
      <dgm:spPr/>
      <dgm:t>
        <a:bodyPr/>
        <a:lstStyle/>
        <a:p>
          <a:endParaRPr lang="en-US"/>
        </a:p>
      </dgm:t>
    </dgm:pt>
    <dgm:pt modelId="{750B060E-E761-488E-BA84-B60DEC030950}" type="pres">
      <dgm:prSet presAssocID="{33138BAB-E90E-4576-A18A-6B0F86C5EAA6}" presName="titleText2" presStyleLbl="fgAcc1" presStyleIdx="1" presStyleCnt="2" custScaleX="174054" custScaleY="143733">
        <dgm:presLayoutVars>
          <dgm:chMax val="0"/>
          <dgm:chPref val="0"/>
        </dgm:presLayoutVars>
      </dgm:prSet>
      <dgm:spPr/>
      <dgm:t>
        <a:bodyPr/>
        <a:lstStyle/>
        <a:p>
          <a:endParaRPr lang="en-US"/>
        </a:p>
      </dgm:t>
    </dgm:pt>
    <dgm:pt modelId="{52AA0EF2-4B71-4880-B4C4-BE664F982783}" type="pres">
      <dgm:prSet presAssocID="{33138BAB-E90E-4576-A18A-6B0F86C5EAA6}" presName="rootConnector" presStyleLbl="node2" presStyleIdx="0" presStyleCnt="0"/>
      <dgm:spPr/>
      <dgm:t>
        <a:bodyPr/>
        <a:lstStyle/>
        <a:p>
          <a:endParaRPr lang="en-US"/>
        </a:p>
      </dgm:t>
    </dgm:pt>
    <dgm:pt modelId="{854728D2-D32A-4873-AD8D-FB753A340CB9}" type="pres">
      <dgm:prSet presAssocID="{33138BAB-E90E-4576-A18A-6B0F86C5EAA6}" presName="hierChild4" presStyleCnt="0"/>
      <dgm:spPr/>
    </dgm:pt>
    <dgm:pt modelId="{9CDB8ECC-2753-4C35-9935-408530E7020D}" type="pres">
      <dgm:prSet presAssocID="{33138BAB-E90E-4576-A18A-6B0F86C5EAA6}" presName="hierChild5" presStyleCnt="0"/>
      <dgm:spPr/>
    </dgm:pt>
    <dgm:pt modelId="{69CAE4CA-B4BE-4E29-A8B0-8274BD545801}" type="pres">
      <dgm:prSet presAssocID="{031D8705-249E-4982-8B84-ADC576108628}" presName="hierChild3" presStyleCnt="0"/>
      <dgm:spPr/>
    </dgm:pt>
  </dgm:ptLst>
  <dgm:cxnLst>
    <dgm:cxn modelId="{0374E460-F675-4AF3-8768-3F1E2B1ED101}" type="presOf" srcId="{70120D44-0AB8-4CD9-9FE4-945E2432744A}" destId="{750B060E-E761-488E-BA84-B60DEC030950}" srcOrd="0" destOrd="0" presId="urn:microsoft.com/office/officeart/2008/layout/NameandTitleOrganizationalChart"/>
    <dgm:cxn modelId="{E1CF2D16-4AA5-4D4E-A0D1-95E4A60CE601}" type="presOf" srcId="{031D8705-249E-4982-8B84-ADC576108628}" destId="{BD72D899-0E78-4330-9985-A68D44DD3AB3}" srcOrd="1" destOrd="0" presId="urn:microsoft.com/office/officeart/2008/layout/NameandTitleOrganizationalChart"/>
    <dgm:cxn modelId="{20081C3A-4754-4C8A-997F-B845788467B8}" srcId="{031D8705-249E-4982-8B84-ADC576108628}" destId="{33138BAB-E90E-4576-A18A-6B0F86C5EAA6}" srcOrd="1" destOrd="0" parTransId="{BFB4F521-501B-46E0-BE9C-66B1B950AFD0}" sibTransId="{70120D44-0AB8-4CD9-9FE4-945E2432744A}"/>
    <dgm:cxn modelId="{59C40567-2D7C-4B18-8552-52AAEDE1A3B8}" type="presOf" srcId="{15077C68-585C-434D-B472-68B0A48958C4}" destId="{A3A91CD6-D676-4FE0-9120-12443AB00FCD}" srcOrd="1" destOrd="0" presId="urn:microsoft.com/office/officeart/2008/layout/NameandTitleOrganizationalChart"/>
    <dgm:cxn modelId="{9FB98240-FE28-44A9-99B0-C6DFF2742ACE}" type="presOf" srcId="{33138BAB-E90E-4576-A18A-6B0F86C5EAA6}" destId="{AA7490D3-AD41-4B9D-B2D4-15D76114B2FD}" srcOrd="0" destOrd="0" presId="urn:microsoft.com/office/officeart/2008/layout/NameandTitleOrganizationalChart"/>
    <dgm:cxn modelId="{33A7C202-A2E3-4E32-95EF-BAE974DEF4CF}" type="presOf" srcId="{BABE7B66-F79A-4FFB-BC90-EFD88E0250B7}" destId="{50EF57A1-D09C-479E-8CBC-3EE032D0D42E}" srcOrd="0" destOrd="0" presId="urn:microsoft.com/office/officeart/2008/layout/NameandTitleOrganizationalChart"/>
    <dgm:cxn modelId="{1346F851-AA5E-432D-8CEC-2AE0371B6E79}" srcId="{031D8705-249E-4982-8B84-ADC576108628}" destId="{15077C68-585C-434D-B472-68B0A48958C4}" srcOrd="0" destOrd="0" parTransId="{65D7BBBF-9FBF-4440-8CBE-D7D309118368}" sibTransId="{BABE7B66-F79A-4FFB-BC90-EFD88E0250B7}"/>
    <dgm:cxn modelId="{B2232C80-51D8-4860-A754-8657072F8828}" srcId="{96992332-0D39-4DB4-A900-D39EF854FF4A}" destId="{031D8705-249E-4982-8B84-ADC576108628}" srcOrd="0" destOrd="0" parTransId="{7C4E3199-A479-4B32-AD5D-1ACF79C1BCDB}" sibTransId="{BB63B134-5E23-402F-9486-C20B1503974C}"/>
    <dgm:cxn modelId="{11C3BA57-216D-4179-8D22-F411E91D720D}" type="presOf" srcId="{BFB4F521-501B-46E0-BE9C-66B1B950AFD0}" destId="{C28BB2CC-A675-47DE-84E8-6209CAD5F1FE}" srcOrd="0" destOrd="0" presId="urn:microsoft.com/office/officeart/2008/layout/NameandTitleOrganizationalChart"/>
    <dgm:cxn modelId="{B4A1958F-3FA4-4C30-931B-FCC07B926C9B}" type="presOf" srcId="{15077C68-585C-434D-B472-68B0A48958C4}" destId="{0A0340A4-9A8C-4B88-9655-E6713DB8D444}" srcOrd="0" destOrd="0" presId="urn:microsoft.com/office/officeart/2008/layout/NameandTitleOrganizationalChart"/>
    <dgm:cxn modelId="{767AA484-D728-4FAA-9700-7A59DCAB8843}" type="presOf" srcId="{96992332-0D39-4DB4-A900-D39EF854FF4A}" destId="{0BB0B28C-D6DC-44CB-8E03-4774800E2546}" srcOrd="0" destOrd="0" presId="urn:microsoft.com/office/officeart/2008/layout/NameandTitleOrganizationalChart"/>
    <dgm:cxn modelId="{BA055AFB-A847-4882-B920-E85249380447}" type="presOf" srcId="{BB63B134-5E23-402F-9486-C20B1503974C}" destId="{D3BC7C18-AF37-484B-9EA2-48195C292D1B}" srcOrd="0" destOrd="0" presId="urn:microsoft.com/office/officeart/2008/layout/NameandTitleOrganizationalChart"/>
    <dgm:cxn modelId="{C95BF0CB-F5DA-49DB-831F-439F05CF08C4}" type="presOf" srcId="{33138BAB-E90E-4576-A18A-6B0F86C5EAA6}" destId="{52AA0EF2-4B71-4880-B4C4-BE664F982783}" srcOrd="1" destOrd="0" presId="urn:microsoft.com/office/officeart/2008/layout/NameandTitleOrganizationalChart"/>
    <dgm:cxn modelId="{A3AF027A-FC24-45D5-A12A-BDD64B7D13AB}" type="presOf" srcId="{65D7BBBF-9FBF-4440-8CBE-D7D309118368}" destId="{85C6225E-6AD8-4B47-AD20-4418849995E5}" srcOrd="0" destOrd="0" presId="urn:microsoft.com/office/officeart/2008/layout/NameandTitleOrganizationalChart"/>
    <dgm:cxn modelId="{3FD1D2B4-589A-4572-A6A5-66DE79E9B95C}" type="presOf" srcId="{031D8705-249E-4982-8B84-ADC576108628}" destId="{8DE67DC2-7BFD-486B-B00A-213DEDC51022}" srcOrd="0" destOrd="0" presId="urn:microsoft.com/office/officeart/2008/layout/NameandTitleOrganizationalChart"/>
    <dgm:cxn modelId="{6B83A391-600A-48DD-8E8E-FA409A909A40}" type="presParOf" srcId="{0BB0B28C-D6DC-44CB-8E03-4774800E2546}" destId="{DC39F39B-16CD-4433-8A5F-D27127187612}" srcOrd="0" destOrd="0" presId="urn:microsoft.com/office/officeart/2008/layout/NameandTitleOrganizationalChart"/>
    <dgm:cxn modelId="{1D11B247-5B0C-4DF5-9218-620FF0475542}" type="presParOf" srcId="{DC39F39B-16CD-4433-8A5F-D27127187612}" destId="{4818D076-2BF1-4FBC-BE5F-AFC26FF99173}" srcOrd="0" destOrd="0" presId="urn:microsoft.com/office/officeart/2008/layout/NameandTitleOrganizationalChart"/>
    <dgm:cxn modelId="{D5F9B19C-B2B6-4C58-A0B9-2E6C758A2EB1}" type="presParOf" srcId="{4818D076-2BF1-4FBC-BE5F-AFC26FF99173}" destId="{8DE67DC2-7BFD-486B-B00A-213DEDC51022}" srcOrd="0" destOrd="0" presId="urn:microsoft.com/office/officeart/2008/layout/NameandTitleOrganizationalChart"/>
    <dgm:cxn modelId="{EA0098E8-D443-4492-8CC2-144908A45C82}" type="presParOf" srcId="{4818D076-2BF1-4FBC-BE5F-AFC26FF99173}" destId="{D3BC7C18-AF37-484B-9EA2-48195C292D1B}" srcOrd="1" destOrd="0" presId="urn:microsoft.com/office/officeart/2008/layout/NameandTitleOrganizationalChart"/>
    <dgm:cxn modelId="{547723AE-8DE2-4F17-9A39-B78C60997526}" type="presParOf" srcId="{4818D076-2BF1-4FBC-BE5F-AFC26FF99173}" destId="{BD72D899-0E78-4330-9985-A68D44DD3AB3}" srcOrd="2" destOrd="0" presId="urn:microsoft.com/office/officeart/2008/layout/NameandTitleOrganizationalChart"/>
    <dgm:cxn modelId="{D8394A8E-C129-4B25-BBCB-8442E1FBF75A}" type="presParOf" srcId="{DC39F39B-16CD-4433-8A5F-D27127187612}" destId="{E6A02EAB-F9F5-4D92-861E-6716610DB9B4}" srcOrd="1" destOrd="0" presId="urn:microsoft.com/office/officeart/2008/layout/NameandTitleOrganizationalChart"/>
    <dgm:cxn modelId="{A5AA34DE-C677-4EAC-89EE-1BD001806043}" type="presParOf" srcId="{E6A02EAB-F9F5-4D92-861E-6716610DB9B4}" destId="{85C6225E-6AD8-4B47-AD20-4418849995E5}" srcOrd="0" destOrd="0" presId="urn:microsoft.com/office/officeart/2008/layout/NameandTitleOrganizationalChart"/>
    <dgm:cxn modelId="{167CEA79-B5D2-4214-BBA9-95AEEFD15266}" type="presParOf" srcId="{E6A02EAB-F9F5-4D92-861E-6716610DB9B4}" destId="{6DB61631-FBB5-4AAA-83C9-949FB40101B7}" srcOrd="1" destOrd="0" presId="urn:microsoft.com/office/officeart/2008/layout/NameandTitleOrganizationalChart"/>
    <dgm:cxn modelId="{DC741CED-0C56-4A1B-8E58-B604650483ED}" type="presParOf" srcId="{6DB61631-FBB5-4AAA-83C9-949FB40101B7}" destId="{A17E732B-E881-4825-B7A1-594E679231C4}" srcOrd="0" destOrd="0" presId="urn:microsoft.com/office/officeart/2008/layout/NameandTitleOrganizationalChart"/>
    <dgm:cxn modelId="{C1824887-AD6C-4BB4-B3B4-7F9D3AB386C3}" type="presParOf" srcId="{A17E732B-E881-4825-B7A1-594E679231C4}" destId="{0A0340A4-9A8C-4B88-9655-E6713DB8D444}" srcOrd="0" destOrd="0" presId="urn:microsoft.com/office/officeart/2008/layout/NameandTitleOrganizationalChart"/>
    <dgm:cxn modelId="{3258562A-40C7-4E0D-8D38-680DC3390496}" type="presParOf" srcId="{A17E732B-E881-4825-B7A1-594E679231C4}" destId="{50EF57A1-D09C-479E-8CBC-3EE032D0D42E}" srcOrd="1" destOrd="0" presId="urn:microsoft.com/office/officeart/2008/layout/NameandTitleOrganizationalChart"/>
    <dgm:cxn modelId="{9516E0D0-8B4D-4106-8139-9EF8A98B4CCE}" type="presParOf" srcId="{A17E732B-E881-4825-B7A1-594E679231C4}" destId="{A3A91CD6-D676-4FE0-9120-12443AB00FCD}" srcOrd="2" destOrd="0" presId="urn:microsoft.com/office/officeart/2008/layout/NameandTitleOrganizationalChart"/>
    <dgm:cxn modelId="{74B06A1F-9F52-4BF6-9912-D2BE35B9891A}" type="presParOf" srcId="{6DB61631-FBB5-4AAA-83C9-949FB40101B7}" destId="{4784D949-BE7E-40F7-96F5-7E9A6B83FC00}" srcOrd="1" destOrd="0" presId="urn:microsoft.com/office/officeart/2008/layout/NameandTitleOrganizationalChart"/>
    <dgm:cxn modelId="{1E05D18E-C534-46CD-B7B7-63367093BFE9}" type="presParOf" srcId="{6DB61631-FBB5-4AAA-83C9-949FB40101B7}" destId="{1BD4B49A-1A5D-4552-A21A-91608592E5B8}" srcOrd="2" destOrd="0" presId="urn:microsoft.com/office/officeart/2008/layout/NameandTitleOrganizationalChart"/>
    <dgm:cxn modelId="{A4A94E66-1D28-4B16-B2B8-4DBB92611D68}" type="presParOf" srcId="{E6A02EAB-F9F5-4D92-861E-6716610DB9B4}" destId="{C28BB2CC-A675-47DE-84E8-6209CAD5F1FE}" srcOrd="2" destOrd="0" presId="urn:microsoft.com/office/officeart/2008/layout/NameandTitleOrganizationalChart"/>
    <dgm:cxn modelId="{9326FD1C-EDC3-4E0E-9AEB-3C4CC36FB494}" type="presParOf" srcId="{E6A02EAB-F9F5-4D92-861E-6716610DB9B4}" destId="{A1676BEE-7CA0-42FE-9EAB-6989552346AB}" srcOrd="3" destOrd="0" presId="urn:microsoft.com/office/officeart/2008/layout/NameandTitleOrganizationalChart"/>
    <dgm:cxn modelId="{271EC46A-DAE0-4445-9476-A7B51ADD1D88}" type="presParOf" srcId="{A1676BEE-7CA0-42FE-9EAB-6989552346AB}" destId="{C26BA172-A997-4369-9664-CBD4034575D6}" srcOrd="0" destOrd="0" presId="urn:microsoft.com/office/officeart/2008/layout/NameandTitleOrganizationalChart"/>
    <dgm:cxn modelId="{1DA2B457-AF21-4254-9CA9-62D98CB4521D}" type="presParOf" srcId="{C26BA172-A997-4369-9664-CBD4034575D6}" destId="{AA7490D3-AD41-4B9D-B2D4-15D76114B2FD}" srcOrd="0" destOrd="0" presId="urn:microsoft.com/office/officeart/2008/layout/NameandTitleOrganizationalChart"/>
    <dgm:cxn modelId="{3322FB5C-C6D5-4385-89DB-CA348F5C9C2E}" type="presParOf" srcId="{C26BA172-A997-4369-9664-CBD4034575D6}" destId="{750B060E-E761-488E-BA84-B60DEC030950}" srcOrd="1" destOrd="0" presId="urn:microsoft.com/office/officeart/2008/layout/NameandTitleOrganizationalChart"/>
    <dgm:cxn modelId="{6E877FAA-A111-43C8-9F93-745E09323404}" type="presParOf" srcId="{C26BA172-A997-4369-9664-CBD4034575D6}" destId="{52AA0EF2-4B71-4880-B4C4-BE664F982783}" srcOrd="2" destOrd="0" presId="urn:microsoft.com/office/officeart/2008/layout/NameandTitleOrganizationalChart"/>
    <dgm:cxn modelId="{52C5865A-DDCE-4E60-B01A-ECD263ECF210}" type="presParOf" srcId="{A1676BEE-7CA0-42FE-9EAB-6989552346AB}" destId="{854728D2-D32A-4873-AD8D-FB753A340CB9}" srcOrd="1" destOrd="0" presId="urn:microsoft.com/office/officeart/2008/layout/NameandTitleOrganizationalChart"/>
    <dgm:cxn modelId="{69FBEEB5-06C0-42E1-91E0-67E3FA82309F}" type="presParOf" srcId="{A1676BEE-7CA0-42FE-9EAB-6989552346AB}" destId="{9CDB8ECC-2753-4C35-9935-408530E7020D}" srcOrd="2" destOrd="0" presId="urn:microsoft.com/office/officeart/2008/layout/NameandTitleOrganizationalChart"/>
    <dgm:cxn modelId="{B2B59CF4-78A8-461C-9D2F-6D880EA7255D}" type="presParOf" srcId="{DC39F39B-16CD-4433-8A5F-D27127187612}" destId="{69CAE4CA-B4BE-4E29-A8B0-8274BD545801}" srcOrd="2" destOrd="0" presId="urn:microsoft.com/office/officeart/2008/layout/NameandTitleOrganizationalChar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227981B-7518-44B5-B46C-CD2EB126D2D2}" type="doc">
      <dgm:prSet loTypeId="urn:microsoft.com/office/officeart/2005/8/layout/vProcess5" loCatId="process" qsTypeId="urn:microsoft.com/office/officeart/2005/8/quickstyle/simple3" qsCatId="simple" csTypeId="urn:microsoft.com/office/officeart/2005/8/colors/colorful1#9" csCatId="colorful" phldr="1"/>
      <dgm:spPr/>
      <dgm:t>
        <a:bodyPr/>
        <a:lstStyle/>
        <a:p>
          <a:endParaRPr lang="en-US"/>
        </a:p>
      </dgm:t>
    </dgm:pt>
    <dgm:pt modelId="{577C50D7-C425-4E6D-99D0-82F5338AA61F}">
      <dgm:prSet phldrT="[Text]" custT="1"/>
      <dgm:spPr/>
      <dgm:t>
        <a:bodyPr/>
        <a:lstStyle/>
        <a:p>
          <a:r>
            <a:rPr lang="en-US" sz="1800" dirty="0" smtClean="0"/>
            <a:t>1. Lubricate the </a:t>
          </a:r>
          <a:r>
            <a:rPr lang="en-US" sz="1800" dirty="0" err="1" smtClean="0"/>
            <a:t>mould</a:t>
          </a:r>
          <a:r>
            <a:rPr lang="en-US" sz="1800" dirty="0" smtClean="0"/>
            <a:t> with liquid paraffin or </a:t>
          </a:r>
          <a:r>
            <a:rPr lang="en-US" sz="1800" dirty="0" err="1" smtClean="0"/>
            <a:t>arachis</a:t>
          </a:r>
          <a:r>
            <a:rPr lang="en-US" sz="1800" dirty="0" smtClean="0"/>
            <a:t> oil; invert and cool.</a:t>
          </a:r>
          <a:endParaRPr lang="en-US" sz="1800" dirty="0"/>
        </a:p>
      </dgm:t>
    </dgm:pt>
    <dgm:pt modelId="{9CED71D2-4FF7-40CE-A682-C7D3E9F7C0B6}" type="parTrans" cxnId="{BAACA797-B735-4C63-86CC-59E43307E4A7}">
      <dgm:prSet/>
      <dgm:spPr/>
      <dgm:t>
        <a:bodyPr/>
        <a:lstStyle/>
        <a:p>
          <a:endParaRPr lang="en-US"/>
        </a:p>
      </dgm:t>
    </dgm:pt>
    <dgm:pt modelId="{46874DF1-F5B7-4EC4-9BF6-0776D1E153C7}" type="sibTrans" cxnId="{BAACA797-B735-4C63-86CC-59E43307E4A7}">
      <dgm:prSet/>
      <dgm:spPr/>
      <dgm:t>
        <a:bodyPr/>
        <a:lstStyle/>
        <a:p>
          <a:endParaRPr lang="en-US"/>
        </a:p>
      </dgm:t>
    </dgm:pt>
    <dgm:pt modelId="{63079403-196F-41BA-8861-23FDFDDFF450}">
      <dgm:prSet phldrT="[Text]" custT="1"/>
      <dgm:spPr/>
      <dgm:t>
        <a:bodyPr/>
        <a:lstStyle/>
        <a:p>
          <a:r>
            <a:rPr lang="en-US" sz="1800" dirty="0" smtClean="0"/>
            <a:t>2.Take glycerol in evaporating dish and keep it in water bath and heat it to 100°C</a:t>
          </a:r>
          <a:endParaRPr lang="en-US" sz="1800" dirty="0"/>
        </a:p>
      </dgm:t>
    </dgm:pt>
    <dgm:pt modelId="{3B821385-FE97-4741-88C6-2E67FAD68B30}" type="parTrans" cxnId="{0F507641-A65A-4254-BFDE-B5FFA1252AED}">
      <dgm:prSet/>
      <dgm:spPr/>
      <dgm:t>
        <a:bodyPr/>
        <a:lstStyle/>
        <a:p>
          <a:endParaRPr lang="en-US"/>
        </a:p>
      </dgm:t>
    </dgm:pt>
    <dgm:pt modelId="{1F88F909-E325-495A-8702-9D13E9B4231C}" type="sibTrans" cxnId="{0F507641-A65A-4254-BFDE-B5FFA1252AED}">
      <dgm:prSet/>
      <dgm:spPr/>
      <dgm:t>
        <a:bodyPr/>
        <a:lstStyle/>
        <a:p>
          <a:endParaRPr lang="en-US"/>
        </a:p>
      </dgm:t>
    </dgm:pt>
    <dgm:pt modelId="{AF4E5D61-708C-4738-A1F3-C97E83C9C457}">
      <dgm:prSet phldrT="[Text]" custT="1"/>
      <dgm:spPr/>
      <dgm:t>
        <a:bodyPr/>
        <a:lstStyle/>
        <a:p>
          <a:r>
            <a:rPr lang="en-US" sz="1800" dirty="0" smtClean="0"/>
            <a:t>3. Dissolve </a:t>
          </a:r>
          <a:r>
            <a:rPr lang="en-US" sz="1800" dirty="0" err="1" smtClean="0"/>
            <a:t>thermostable</a:t>
          </a:r>
          <a:r>
            <a:rPr lang="en-US" sz="1800" dirty="0" smtClean="0"/>
            <a:t> water soluble medicament in 30 ml of water and heat it to boiling in evaporating dish for few minutes and avoid excessive evaporation</a:t>
          </a:r>
          <a:endParaRPr lang="en-US" sz="1800" dirty="0"/>
        </a:p>
      </dgm:t>
    </dgm:pt>
    <dgm:pt modelId="{997EFC44-6786-4871-8E18-2CEAEEB5E43D}" type="parTrans" cxnId="{834AE9F5-2C7A-47B3-99C7-009B27C729C2}">
      <dgm:prSet/>
      <dgm:spPr/>
      <dgm:t>
        <a:bodyPr/>
        <a:lstStyle/>
        <a:p>
          <a:endParaRPr lang="en-US"/>
        </a:p>
      </dgm:t>
    </dgm:pt>
    <dgm:pt modelId="{74A5FD47-2936-4FFC-8168-13F619D2A3F2}" type="sibTrans" cxnId="{834AE9F5-2C7A-47B3-99C7-009B27C729C2}">
      <dgm:prSet/>
      <dgm:spPr/>
      <dgm:t>
        <a:bodyPr/>
        <a:lstStyle/>
        <a:p>
          <a:endParaRPr lang="en-US"/>
        </a:p>
      </dgm:t>
    </dgm:pt>
    <dgm:pt modelId="{FC52CE7F-1CA7-4F29-B140-846B35C64CC0}">
      <dgm:prSet phldrT="[Text]" custT="1"/>
      <dgm:spPr/>
      <dgm:t>
        <a:bodyPr/>
        <a:lstStyle/>
        <a:p>
          <a:r>
            <a:rPr lang="en-US" sz="1800" dirty="0" smtClean="0"/>
            <a:t>4. Add water to powder gelatin and stir gently to wet the material. If gelatin sheets are used then trim off the hard outer edges and cut into small pieces.</a:t>
          </a:r>
          <a:endParaRPr lang="en-US" sz="1800" dirty="0"/>
        </a:p>
      </dgm:t>
    </dgm:pt>
    <dgm:pt modelId="{E0393653-3BA3-4CDE-9AF1-4A8AAE1E4A8C}" type="parTrans" cxnId="{880A4B8B-4AA3-48D3-AD7A-427CB3FEDB53}">
      <dgm:prSet/>
      <dgm:spPr/>
      <dgm:t>
        <a:bodyPr/>
        <a:lstStyle/>
        <a:p>
          <a:endParaRPr lang="en-US"/>
        </a:p>
      </dgm:t>
    </dgm:pt>
    <dgm:pt modelId="{A8417CEB-907B-4743-95E8-58D357F46C00}" type="sibTrans" cxnId="{880A4B8B-4AA3-48D3-AD7A-427CB3FEDB53}">
      <dgm:prSet/>
      <dgm:spPr/>
      <dgm:t>
        <a:bodyPr/>
        <a:lstStyle/>
        <a:p>
          <a:endParaRPr lang="en-US"/>
        </a:p>
      </dgm:t>
    </dgm:pt>
    <dgm:pt modelId="{B86A19FB-345A-4CA7-8546-1C8CC0408455}">
      <dgm:prSet phldrT="[Text]" custT="1"/>
      <dgm:spPr/>
      <dgm:t>
        <a:bodyPr/>
        <a:lstStyle/>
        <a:p>
          <a:r>
            <a:rPr lang="en-US" sz="1800" dirty="0" smtClean="0"/>
            <a:t>5. Add hot glycerol, </a:t>
          </a:r>
          <a:r>
            <a:rPr lang="en-US" sz="1800" dirty="0" err="1" smtClean="0"/>
            <a:t>restir</a:t>
          </a:r>
          <a:r>
            <a:rPr lang="en-US" sz="1800" dirty="0" smtClean="0"/>
            <a:t> and transfer to the boiling water bath for 15 min or until solution is complete.</a:t>
          </a:r>
          <a:endParaRPr lang="en-US" sz="1800" dirty="0"/>
        </a:p>
      </dgm:t>
    </dgm:pt>
    <dgm:pt modelId="{F8204232-865D-4724-9B06-ED9E450FAAC8}" type="parTrans" cxnId="{29BF8E6A-613B-4741-9279-7160CF18CAA8}">
      <dgm:prSet/>
      <dgm:spPr/>
      <dgm:t>
        <a:bodyPr/>
        <a:lstStyle/>
        <a:p>
          <a:endParaRPr lang="en-US"/>
        </a:p>
      </dgm:t>
    </dgm:pt>
    <dgm:pt modelId="{5DEC8370-8E41-4BEF-8329-EE1B60ECCDA7}" type="sibTrans" cxnId="{29BF8E6A-613B-4741-9279-7160CF18CAA8}">
      <dgm:prSet/>
      <dgm:spPr/>
      <dgm:t>
        <a:bodyPr/>
        <a:lstStyle/>
        <a:p>
          <a:endParaRPr lang="en-US"/>
        </a:p>
      </dgm:t>
    </dgm:pt>
    <dgm:pt modelId="{EF6A3AD2-9B84-4E60-927D-CDE2F3DB7490}" type="pres">
      <dgm:prSet presAssocID="{E227981B-7518-44B5-B46C-CD2EB126D2D2}" presName="outerComposite" presStyleCnt="0">
        <dgm:presLayoutVars>
          <dgm:chMax val="5"/>
          <dgm:dir/>
          <dgm:resizeHandles val="exact"/>
        </dgm:presLayoutVars>
      </dgm:prSet>
      <dgm:spPr/>
      <dgm:t>
        <a:bodyPr/>
        <a:lstStyle/>
        <a:p>
          <a:endParaRPr lang="en-US"/>
        </a:p>
      </dgm:t>
    </dgm:pt>
    <dgm:pt modelId="{F71846CC-53B5-4783-AAFB-14D24DF1ADFE}" type="pres">
      <dgm:prSet presAssocID="{E227981B-7518-44B5-B46C-CD2EB126D2D2}" presName="dummyMaxCanvas" presStyleCnt="0">
        <dgm:presLayoutVars/>
      </dgm:prSet>
      <dgm:spPr/>
      <dgm:t>
        <a:bodyPr/>
        <a:lstStyle/>
        <a:p>
          <a:endParaRPr lang="en-US"/>
        </a:p>
      </dgm:t>
    </dgm:pt>
    <dgm:pt modelId="{1CD7C9E8-2C4A-4F90-83DC-6E4BFB7AB563}" type="pres">
      <dgm:prSet presAssocID="{E227981B-7518-44B5-B46C-CD2EB126D2D2}" presName="FiveNodes_1" presStyleLbl="node1" presStyleIdx="0" presStyleCnt="5">
        <dgm:presLayoutVars>
          <dgm:bulletEnabled val="1"/>
        </dgm:presLayoutVars>
      </dgm:prSet>
      <dgm:spPr/>
      <dgm:t>
        <a:bodyPr/>
        <a:lstStyle/>
        <a:p>
          <a:endParaRPr lang="en-US"/>
        </a:p>
      </dgm:t>
    </dgm:pt>
    <dgm:pt modelId="{65411F77-9C5E-40A1-B3AC-7275A11D739B}" type="pres">
      <dgm:prSet presAssocID="{E227981B-7518-44B5-B46C-CD2EB126D2D2}" presName="FiveNodes_2" presStyleLbl="node1" presStyleIdx="1" presStyleCnt="5">
        <dgm:presLayoutVars>
          <dgm:bulletEnabled val="1"/>
        </dgm:presLayoutVars>
      </dgm:prSet>
      <dgm:spPr/>
      <dgm:t>
        <a:bodyPr/>
        <a:lstStyle/>
        <a:p>
          <a:endParaRPr lang="en-US"/>
        </a:p>
      </dgm:t>
    </dgm:pt>
    <dgm:pt modelId="{1ADB964F-D4BA-471E-A12E-E8D106E68B1A}" type="pres">
      <dgm:prSet presAssocID="{E227981B-7518-44B5-B46C-CD2EB126D2D2}" presName="FiveNodes_3" presStyleLbl="node1" presStyleIdx="2" presStyleCnt="5">
        <dgm:presLayoutVars>
          <dgm:bulletEnabled val="1"/>
        </dgm:presLayoutVars>
      </dgm:prSet>
      <dgm:spPr/>
      <dgm:t>
        <a:bodyPr/>
        <a:lstStyle/>
        <a:p>
          <a:endParaRPr lang="en-US"/>
        </a:p>
      </dgm:t>
    </dgm:pt>
    <dgm:pt modelId="{144A94CB-1F32-4A47-AAF0-EF751719C674}" type="pres">
      <dgm:prSet presAssocID="{E227981B-7518-44B5-B46C-CD2EB126D2D2}" presName="FiveNodes_4" presStyleLbl="node1" presStyleIdx="3" presStyleCnt="5">
        <dgm:presLayoutVars>
          <dgm:bulletEnabled val="1"/>
        </dgm:presLayoutVars>
      </dgm:prSet>
      <dgm:spPr/>
      <dgm:t>
        <a:bodyPr/>
        <a:lstStyle/>
        <a:p>
          <a:endParaRPr lang="en-US"/>
        </a:p>
      </dgm:t>
    </dgm:pt>
    <dgm:pt modelId="{C4318F7E-54E9-416F-96A9-D19DEFA04EAE}" type="pres">
      <dgm:prSet presAssocID="{E227981B-7518-44B5-B46C-CD2EB126D2D2}" presName="FiveNodes_5" presStyleLbl="node1" presStyleIdx="4" presStyleCnt="5">
        <dgm:presLayoutVars>
          <dgm:bulletEnabled val="1"/>
        </dgm:presLayoutVars>
      </dgm:prSet>
      <dgm:spPr/>
      <dgm:t>
        <a:bodyPr/>
        <a:lstStyle/>
        <a:p>
          <a:endParaRPr lang="en-US"/>
        </a:p>
      </dgm:t>
    </dgm:pt>
    <dgm:pt modelId="{BABA6C4A-7BA2-4144-904F-D050070AE018}" type="pres">
      <dgm:prSet presAssocID="{E227981B-7518-44B5-B46C-CD2EB126D2D2}" presName="FiveConn_1-2" presStyleLbl="fgAccFollowNode1" presStyleIdx="0" presStyleCnt="4">
        <dgm:presLayoutVars>
          <dgm:bulletEnabled val="1"/>
        </dgm:presLayoutVars>
      </dgm:prSet>
      <dgm:spPr/>
      <dgm:t>
        <a:bodyPr/>
        <a:lstStyle/>
        <a:p>
          <a:endParaRPr lang="en-US"/>
        </a:p>
      </dgm:t>
    </dgm:pt>
    <dgm:pt modelId="{3BFAC135-5AB6-4DFB-BA93-4FE506619459}" type="pres">
      <dgm:prSet presAssocID="{E227981B-7518-44B5-B46C-CD2EB126D2D2}" presName="FiveConn_2-3" presStyleLbl="fgAccFollowNode1" presStyleIdx="1" presStyleCnt="4">
        <dgm:presLayoutVars>
          <dgm:bulletEnabled val="1"/>
        </dgm:presLayoutVars>
      </dgm:prSet>
      <dgm:spPr/>
      <dgm:t>
        <a:bodyPr/>
        <a:lstStyle/>
        <a:p>
          <a:endParaRPr lang="en-US"/>
        </a:p>
      </dgm:t>
    </dgm:pt>
    <dgm:pt modelId="{42A50456-23CB-4DCA-BE63-09F0DFE50C83}" type="pres">
      <dgm:prSet presAssocID="{E227981B-7518-44B5-B46C-CD2EB126D2D2}" presName="FiveConn_3-4" presStyleLbl="fgAccFollowNode1" presStyleIdx="2" presStyleCnt="4">
        <dgm:presLayoutVars>
          <dgm:bulletEnabled val="1"/>
        </dgm:presLayoutVars>
      </dgm:prSet>
      <dgm:spPr/>
      <dgm:t>
        <a:bodyPr/>
        <a:lstStyle/>
        <a:p>
          <a:endParaRPr lang="en-US"/>
        </a:p>
      </dgm:t>
    </dgm:pt>
    <dgm:pt modelId="{7D684B37-F765-4A0C-AD12-0A6EC5E637E2}" type="pres">
      <dgm:prSet presAssocID="{E227981B-7518-44B5-B46C-CD2EB126D2D2}" presName="FiveConn_4-5" presStyleLbl="fgAccFollowNode1" presStyleIdx="3" presStyleCnt="4">
        <dgm:presLayoutVars>
          <dgm:bulletEnabled val="1"/>
        </dgm:presLayoutVars>
      </dgm:prSet>
      <dgm:spPr/>
      <dgm:t>
        <a:bodyPr/>
        <a:lstStyle/>
        <a:p>
          <a:endParaRPr lang="en-US"/>
        </a:p>
      </dgm:t>
    </dgm:pt>
    <dgm:pt modelId="{64409D42-13AC-4DEB-8412-B2FE036C6FCF}" type="pres">
      <dgm:prSet presAssocID="{E227981B-7518-44B5-B46C-CD2EB126D2D2}" presName="FiveNodes_1_text" presStyleLbl="node1" presStyleIdx="4" presStyleCnt="5">
        <dgm:presLayoutVars>
          <dgm:bulletEnabled val="1"/>
        </dgm:presLayoutVars>
      </dgm:prSet>
      <dgm:spPr/>
      <dgm:t>
        <a:bodyPr/>
        <a:lstStyle/>
        <a:p>
          <a:endParaRPr lang="en-US"/>
        </a:p>
      </dgm:t>
    </dgm:pt>
    <dgm:pt modelId="{D6B5D903-B0F9-475F-94B4-07BC26A910B9}" type="pres">
      <dgm:prSet presAssocID="{E227981B-7518-44B5-B46C-CD2EB126D2D2}" presName="FiveNodes_2_text" presStyleLbl="node1" presStyleIdx="4" presStyleCnt="5">
        <dgm:presLayoutVars>
          <dgm:bulletEnabled val="1"/>
        </dgm:presLayoutVars>
      </dgm:prSet>
      <dgm:spPr/>
      <dgm:t>
        <a:bodyPr/>
        <a:lstStyle/>
        <a:p>
          <a:endParaRPr lang="en-US"/>
        </a:p>
      </dgm:t>
    </dgm:pt>
    <dgm:pt modelId="{3863508B-6BDA-4A6A-A246-2733B22C3AEF}" type="pres">
      <dgm:prSet presAssocID="{E227981B-7518-44B5-B46C-CD2EB126D2D2}" presName="FiveNodes_3_text" presStyleLbl="node1" presStyleIdx="4" presStyleCnt="5">
        <dgm:presLayoutVars>
          <dgm:bulletEnabled val="1"/>
        </dgm:presLayoutVars>
      </dgm:prSet>
      <dgm:spPr/>
      <dgm:t>
        <a:bodyPr/>
        <a:lstStyle/>
        <a:p>
          <a:endParaRPr lang="en-US"/>
        </a:p>
      </dgm:t>
    </dgm:pt>
    <dgm:pt modelId="{4832562A-91B7-4566-A72F-3F668C89A50A}" type="pres">
      <dgm:prSet presAssocID="{E227981B-7518-44B5-B46C-CD2EB126D2D2}" presName="FiveNodes_4_text" presStyleLbl="node1" presStyleIdx="4" presStyleCnt="5">
        <dgm:presLayoutVars>
          <dgm:bulletEnabled val="1"/>
        </dgm:presLayoutVars>
      </dgm:prSet>
      <dgm:spPr/>
      <dgm:t>
        <a:bodyPr/>
        <a:lstStyle/>
        <a:p>
          <a:endParaRPr lang="en-US"/>
        </a:p>
      </dgm:t>
    </dgm:pt>
    <dgm:pt modelId="{FC6B35FB-26AE-46A6-AFCD-172BB186DE6C}" type="pres">
      <dgm:prSet presAssocID="{E227981B-7518-44B5-B46C-CD2EB126D2D2}" presName="FiveNodes_5_text" presStyleLbl="node1" presStyleIdx="4" presStyleCnt="5">
        <dgm:presLayoutVars>
          <dgm:bulletEnabled val="1"/>
        </dgm:presLayoutVars>
      </dgm:prSet>
      <dgm:spPr/>
      <dgm:t>
        <a:bodyPr/>
        <a:lstStyle/>
        <a:p>
          <a:endParaRPr lang="en-US"/>
        </a:p>
      </dgm:t>
    </dgm:pt>
  </dgm:ptLst>
  <dgm:cxnLst>
    <dgm:cxn modelId="{DFBA37F2-7F44-4DC1-ADBA-5A77C840D587}" type="presOf" srcId="{63079403-196F-41BA-8861-23FDFDDFF450}" destId="{D6B5D903-B0F9-475F-94B4-07BC26A910B9}" srcOrd="1" destOrd="0" presId="urn:microsoft.com/office/officeart/2005/8/layout/vProcess5"/>
    <dgm:cxn modelId="{1E367BE7-055B-4120-827E-30E9C9E85619}" type="presOf" srcId="{1F88F909-E325-495A-8702-9D13E9B4231C}" destId="{3BFAC135-5AB6-4DFB-BA93-4FE506619459}" srcOrd="0" destOrd="0" presId="urn:microsoft.com/office/officeart/2005/8/layout/vProcess5"/>
    <dgm:cxn modelId="{29BF8E6A-613B-4741-9279-7160CF18CAA8}" srcId="{E227981B-7518-44B5-B46C-CD2EB126D2D2}" destId="{B86A19FB-345A-4CA7-8546-1C8CC0408455}" srcOrd="4" destOrd="0" parTransId="{F8204232-865D-4724-9B06-ED9E450FAAC8}" sibTransId="{5DEC8370-8E41-4BEF-8329-EE1B60ECCDA7}"/>
    <dgm:cxn modelId="{3135D7AE-4B53-488F-8C7D-B969800DBFCC}" type="presOf" srcId="{A8417CEB-907B-4743-95E8-58D357F46C00}" destId="{7D684B37-F765-4A0C-AD12-0A6EC5E637E2}" srcOrd="0" destOrd="0" presId="urn:microsoft.com/office/officeart/2005/8/layout/vProcess5"/>
    <dgm:cxn modelId="{880A4B8B-4AA3-48D3-AD7A-427CB3FEDB53}" srcId="{E227981B-7518-44B5-B46C-CD2EB126D2D2}" destId="{FC52CE7F-1CA7-4F29-B140-846B35C64CC0}" srcOrd="3" destOrd="0" parTransId="{E0393653-3BA3-4CDE-9AF1-4A8AAE1E4A8C}" sibTransId="{A8417CEB-907B-4743-95E8-58D357F46C00}"/>
    <dgm:cxn modelId="{8701B670-A844-45E6-8691-5CA666320E81}" type="presOf" srcId="{AF4E5D61-708C-4738-A1F3-C97E83C9C457}" destId="{1ADB964F-D4BA-471E-A12E-E8D106E68B1A}" srcOrd="0" destOrd="0" presId="urn:microsoft.com/office/officeart/2005/8/layout/vProcess5"/>
    <dgm:cxn modelId="{C6C7A6D4-84E6-4236-A988-A24DFA8DB0C4}" type="presOf" srcId="{B86A19FB-345A-4CA7-8546-1C8CC0408455}" destId="{C4318F7E-54E9-416F-96A9-D19DEFA04EAE}" srcOrd="0" destOrd="0" presId="urn:microsoft.com/office/officeart/2005/8/layout/vProcess5"/>
    <dgm:cxn modelId="{7CDF6018-4480-4591-AF58-C5C62C9CB194}" type="presOf" srcId="{46874DF1-F5B7-4EC4-9BF6-0776D1E153C7}" destId="{BABA6C4A-7BA2-4144-904F-D050070AE018}" srcOrd="0" destOrd="0" presId="urn:microsoft.com/office/officeart/2005/8/layout/vProcess5"/>
    <dgm:cxn modelId="{0F507641-A65A-4254-BFDE-B5FFA1252AED}" srcId="{E227981B-7518-44B5-B46C-CD2EB126D2D2}" destId="{63079403-196F-41BA-8861-23FDFDDFF450}" srcOrd="1" destOrd="0" parTransId="{3B821385-FE97-4741-88C6-2E67FAD68B30}" sibTransId="{1F88F909-E325-495A-8702-9D13E9B4231C}"/>
    <dgm:cxn modelId="{834AE9F5-2C7A-47B3-99C7-009B27C729C2}" srcId="{E227981B-7518-44B5-B46C-CD2EB126D2D2}" destId="{AF4E5D61-708C-4738-A1F3-C97E83C9C457}" srcOrd="2" destOrd="0" parTransId="{997EFC44-6786-4871-8E18-2CEAEEB5E43D}" sibTransId="{74A5FD47-2936-4FFC-8168-13F619D2A3F2}"/>
    <dgm:cxn modelId="{5201B94F-F813-44E2-A95F-184684D2BDC6}" type="presOf" srcId="{577C50D7-C425-4E6D-99D0-82F5338AA61F}" destId="{1CD7C9E8-2C4A-4F90-83DC-6E4BFB7AB563}" srcOrd="0" destOrd="0" presId="urn:microsoft.com/office/officeart/2005/8/layout/vProcess5"/>
    <dgm:cxn modelId="{BAACA797-B735-4C63-86CC-59E43307E4A7}" srcId="{E227981B-7518-44B5-B46C-CD2EB126D2D2}" destId="{577C50D7-C425-4E6D-99D0-82F5338AA61F}" srcOrd="0" destOrd="0" parTransId="{9CED71D2-4FF7-40CE-A682-C7D3E9F7C0B6}" sibTransId="{46874DF1-F5B7-4EC4-9BF6-0776D1E153C7}"/>
    <dgm:cxn modelId="{FEC72390-CC5E-491B-8E1E-123A4DFB1EF3}" type="presOf" srcId="{63079403-196F-41BA-8861-23FDFDDFF450}" destId="{65411F77-9C5E-40A1-B3AC-7275A11D739B}" srcOrd="0" destOrd="0" presId="urn:microsoft.com/office/officeart/2005/8/layout/vProcess5"/>
    <dgm:cxn modelId="{2E2C4C9F-859A-40EB-8AC1-FBD337014FC8}" type="presOf" srcId="{B86A19FB-345A-4CA7-8546-1C8CC0408455}" destId="{FC6B35FB-26AE-46A6-AFCD-172BB186DE6C}" srcOrd="1" destOrd="0" presId="urn:microsoft.com/office/officeart/2005/8/layout/vProcess5"/>
    <dgm:cxn modelId="{5B9ED0F9-1C35-4F33-8979-F8CA36624C5E}" type="presOf" srcId="{FC52CE7F-1CA7-4F29-B140-846B35C64CC0}" destId="{4832562A-91B7-4566-A72F-3F668C89A50A}" srcOrd="1" destOrd="0" presId="urn:microsoft.com/office/officeart/2005/8/layout/vProcess5"/>
    <dgm:cxn modelId="{5EB8BCDE-639B-4392-9591-2735EF56409B}" type="presOf" srcId="{FC52CE7F-1CA7-4F29-B140-846B35C64CC0}" destId="{144A94CB-1F32-4A47-AAF0-EF751719C674}" srcOrd="0" destOrd="0" presId="urn:microsoft.com/office/officeart/2005/8/layout/vProcess5"/>
    <dgm:cxn modelId="{8FDDC338-72B4-4375-B7B0-F5CB77170972}" type="presOf" srcId="{577C50D7-C425-4E6D-99D0-82F5338AA61F}" destId="{64409D42-13AC-4DEB-8412-B2FE036C6FCF}" srcOrd="1" destOrd="0" presId="urn:microsoft.com/office/officeart/2005/8/layout/vProcess5"/>
    <dgm:cxn modelId="{AB90E901-E41F-4451-AC06-4713BC91C7DB}" type="presOf" srcId="{AF4E5D61-708C-4738-A1F3-C97E83C9C457}" destId="{3863508B-6BDA-4A6A-A246-2733B22C3AEF}" srcOrd="1" destOrd="0" presId="urn:microsoft.com/office/officeart/2005/8/layout/vProcess5"/>
    <dgm:cxn modelId="{F4456477-48DD-4741-A91D-D0CC3724037A}" type="presOf" srcId="{74A5FD47-2936-4FFC-8168-13F619D2A3F2}" destId="{42A50456-23CB-4DCA-BE63-09F0DFE50C83}" srcOrd="0" destOrd="0" presId="urn:microsoft.com/office/officeart/2005/8/layout/vProcess5"/>
    <dgm:cxn modelId="{0FD8F139-605F-4375-8772-8A797235C66B}" type="presOf" srcId="{E227981B-7518-44B5-B46C-CD2EB126D2D2}" destId="{EF6A3AD2-9B84-4E60-927D-CDE2F3DB7490}" srcOrd="0" destOrd="0" presId="urn:microsoft.com/office/officeart/2005/8/layout/vProcess5"/>
    <dgm:cxn modelId="{05649499-D55C-4B3F-BDA0-E3253E4EB036}" type="presParOf" srcId="{EF6A3AD2-9B84-4E60-927D-CDE2F3DB7490}" destId="{F71846CC-53B5-4783-AAFB-14D24DF1ADFE}" srcOrd="0" destOrd="0" presId="urn:microsoft.com/office/officeart/2005/8/layout/vProcess5"/>
    <dgm:cxn modelId="{8C0AB256-4B3F-4D63-BD7D-52BDB5009561}" type="presParOf" srcId="{EF6A3AD2-9B84-4E60-927D-CDE2F3DB7490}" destId="{1CD7C9E8-2C4A-4F90-83DC-6E4BFB7AB563}" srcOrd="1" destOrd="0" presId="urn:microsoft.com/office/officeart/2005/8/layout/vProcess5"/>
    <dgm:cxn modelId="{3B21260C-6B09-4DFB-9135-31C32BCBDB2E}" type="presParOf" srcId="{EF6A3AD2-9B84-4E60-927D-CDE2F3DB7490}" destId="{65411F77-9C5E-40A1-B3AC-7275A11D739B}" srcOrd="2" destOrd="0" presId="urn:microsoft.com/office/officeart/2005/8/layout/vProcess5"/>
    <dgm:cxn modelId="{E7A046C6-425D-4F1D-B4DF-031DA2D881E1}" type="presParOf" srcId="{EF6A3AD2-9B84-4E60-927D-CDE2F3DB7490}" destId="{1ADB964F-D4BA-471E-A12E-E8D106E68B1A}" srcOrd="3" destOrd="0" presId="urn:microsoft.com/office/officeart/2005/8/layout/vProcess5"/>
    <dgm:cxn modelId="{BBD24511-6BC5-4499-A956-8BA9176D36D2}" type="presParOf" srcId="{EF6A3AD2-9B84-4E60-927D-CDE2F3DB7490}" destId="{144A94CB-1F32-4A47-AAF0-EF751719C674}" srcOrd="4" destOrd="0" presId="urn:microsoft.com/office/officeart/2005/8/layout/vProcess5"/>
    <dgm:cxn modelId="{8B78821D-D308-4765-9689-AEDF8662ACEF}" type="presParOf" srcId="{EF6A3AD2-9B84-4E60-927D-CDE2F3DB7490}" destId="{C4318F7E-54E9-416F-96A9-D19DEFA04EAE}" srcOrd="5" destOrd="0" presId="urn:microsoft.com/office/officeart/2005/8/layout/vProcess5"/>
    <dgm:cxn modelId="{FD317CBD-89FD-4B2A-85C0-A990BC4DEDD4}" type="presParOf" srcId="{EF6A3AD2-9B84-4E60-927D-CDE2F3DB7490}" destId="{BABA6C4A-7BA2-4144-904F-D050070AE018}" srcOrd="6" destOrd="0" presId="urn:microsoft.com/office/officeart/2005/8/layout/vProcess5"/>
    <dgm:cxn modelId="{E7B588EB-F866-4A4F-89BC-1CB6955971A9}" type="presParOf" srcId="{EF6A3AD2-9B84-4E60-927D-CDE2F3DB7490}" destId="{3BFAC135-5AB6-4DFB-BA93-4FE506619459}" srcOrd="7" destOrd="0" presId="urn:microsoft.com/office/officeart/2005/8/layout/vProcess5"/>
    <dgm:cxn modelId="{F5E68370-CE51-4F9C-B5E4-25F9421716BF}" type="presParOf" srcId="{EF6A3AD2-9B84-4E60-927D-CDE2F3DB7490}" destId="{42A50456-23CB-4DCA-BE63-09F0DFE50C83}" srcOrd="8" destOrd="0" presId="urn:microsoft.com/office/officeart/2005/8/layout/vProcess5"/>
    <dgm:cxn modelId="{AC59E09D-804C-479F-86AD-F71C8721ED23}" type="presParOf" srcId="{EF6A3AD2-9B84-4E60-927D-CDE2F3DB7490}" destId="{7D684B37-F765-4A0C-AD12-0A6EC5E637E2}" srcOrd="9" destOrd="0" presId="urn:microsoft.com/office/officeart/2005/8/layout/vProcess5"/>
    <dgm:cxn modelId="{2AB08AA1-1DA3-4C05-BC9C-43DE5EFC4229}" type="presParOf" srcId="{EF6A3AD2-9B84-4E60-927D-CDE2F3DB7490}" destId="{64409D42-13AC-4DEB-8412-B2FE036C6FCF}" srcOrd="10" destOrd="0" presId="urn:microsoft.com/office/officeart/2005/8/layout/vProcess5"/>
    <dgm:cxn modelId="{A2DA5402-55EA-469C-98F9-830A488560DA}" type="presParOf" srcId="{EF6A3AD2-9B84-4E60-927D-CDE2F3DB7490}" destId="{D6B5D903-B0F9-475F-94B4-07BC26A910B9}" srcOrd="11" destOrd="0" presId="urn:microsoft.com/office/officeart/2005/8/layout/vProcess5"/>
    <dgm:cxn modelId="{4653AAA9-0718-4A04-A477-A1B54B6437B0}" type="presParOf" srcId="{EF6A3AD2-9B84-4E60-927D-CDE2F3DB7490}" destId="{3863508B-6BDA-4A6A-A246-2733B22C3AEF}" srcOrd="12" destOrd="0" presId="urn:microsoft.com/office/officeart/2005/8/layout/vProcess5"/>
    <dgm:cxn modelId="{94294F51-8874-451F-93FF-C4E17DDABBD7}" type="presParOf" srcId="{EF6A3AD2-9B84-4E60-927D-CDE2F3DB7490}" destId="{4832562A-91B7-4566-A72F-3F668C89A50A}" srcOrd="13" destOrd="0" presId="urn:microsoft.com/office/officeart/2005/8/layout/vProcess5"/>
    <dgm:cxn modelId="{12C8036C-83FA-40EC-BA0A-BEDAC9F2442A}" type="presParOf" srcId="{EF6A3AD2-9B84-4E60-927D-CDE2F3DB7490}" destId="{FC6B35FB-26AE-46A6-AFCD-172BB186DE6C}" srcOrd="14"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6307661A-72A0-46FE-AAA8-EBE5E749AD89}" type="doc">
      <dgm:prSet loTypeId="urn:microsoft.com/office/officeart/2005/8/layout/vProcess5" loCatId="process" qsTypeId="urn:microsoft.com/office/officeart/2005/8/quickstyle/simple3" qsCatId="simple" csTypeId="urn:microsoft.com/office/officeart/2005/8/colors/colorful4" csCatId="colorful" phldr="1"/>
      <dgm:spPr/>
      <dgm:t>
        <a:bodyPr/>
        <a:lstStyle/>
        <a:p>
          <a:endParaRPr lang="en-US"/>
        </a:p>
      </dgm:t>
    </dgm:pt>
    <dgm:pt modelId="{722A980B-3218-4476-AB1E-E6400E0319BD}">
      <dgm:prSet phldrT="[Text]"/>
      <dgm:spPr/>
      <dgm:t>
        <a:bodyPr/>
        <a:lstStyle/>
        <a:p>
          <a:r>
            <a:rPr lang="en-US" dirty="0" smtClean="0"/>
            <a:t>6. When the solution is complete weigh the dish and the contents</a:t>
          </a:r>
          <a:endParaRPr lang="en-US" dirty="0"/>
        </a:p>
      </dgm:t>
    </dgm:pt>
    <dgm:pt modelId="{4A0AB08A-10D6-467A-B13B-D32F267317B5}" type="parTrans" cxnId="{917539E5-F233-41D7-B493-6D846DDC10C8}">
      <dgm:prSet/>
      <dgm:spPr/>
      <dgm:t>
        <a:bodyPr/>
        <a:lstStyle/>
        <a:p>
          <a:endParaRPr lang="en-US"/>
        </a:p>
      </dgm:t>
    </dgm:pt>
    <dgm:pt modelId="{2D2EFEFB-9586-4164-90B9-A6E062E12E6C}" type="sibTrans" cxnId="{917539E5-F233-41D7-B493-6D846DDC10C8}">
      <dgm:prSet/>
      <dgm:spPr/>
      <dgm:t>
        <a:bodyPr/>
        <a:lstStyle/>
        <a:p>
          <a:endParaRPr lang="en-US"/>
        </a:p>
      </dgm:t>
    </dgm:pt>
    <dgm:pt modelId="{4D9B78FF-9298-4F86-A34C-5218AF0ADCA7}">
      <dgm:prSet phldrT="[Text]"/>
      <dgm:spPr/>
      <dgm:t>
        <a:bodyPr/>
        <a:lstStyle/>
        <a:p>
          <a:r>
            <a:rPr lang="en-US" dirty="0" smtClean="0"/>
            <a:t>7. If necessary add or evaporate the purified water to obtain the correct weight  and remove the air bubbles by passing it thorough muslin cloth</a:t>
          </a:r>
          <a:endParaRPr lang="en-US" dirty="0"/>
        </a:p>
      </dgm:t>
    </dgm:pt>
    <dgm:pt modelId="{A8230AF6-7054-421C-AEEA-2407E2C5BD0A}" type="parTrans" cxnId="{B05B08D4-D95C-4BAF-A080-08985B60BEE8}">
      <dgm:prSet/>
      <dgm:spPr/>
      <dgm:t>
        <a:bodyPr/>
        <a:lstStyle/>
        <a:p>
          <a:endParaRPr lang="en-US"/>
        </a:p>
      </dgm:t>
    </dgm:pt>
    <dgm:pt modelId="{B064FCCB-3DF9-43BA-BD9A-C5EA571BA3A7}" type="sibTrans" cxnId="{B05B08D4-D95C-4BAF-A080-08985B60BEE8}">
      <dgm:prSet/>
      <dgm:spPr/>
      <dgm:t>
        <a:bodyPr/>
        <a:lstStyle/>
        <a:p>
          <a:endParaRPr lang="en-US"/>
        </a:p>
      </dgm:t>
    </dgm:pt>
    <dgm:pt modelId="{E533060C-CCB8-4436-A71C-864FDBB75E9F}">
      <dgm:prSet phldrT="[Text]"/>
      <dgm:spPr/>
      <dgm:t>
        <a:bodyPr/>
        <a:lstStyle/>
        <a:p>
          <a:r>
            <a:rPr lang="en-US" dirty="0" smtClean="0"/>
            <a:t>8. Pour the hot mass to the chilled </a:t>
          </a:r>
          <a:r>
            <a:rPr lang="en-US" dirty="0" err="1" smtClean="0"/>
            <a:t>moulds</a:t>
          </a:r>
          <a:endParaRPr lang="en-US" dirty="0"/>
        </a:p>
      </dgm:t>
    </dgm:pt>
    <dgm:pt modelId="{A403A0FC-49DC-4B5F-A6E2-F45B898C9371}" type="parTrans" cxnId="{0DC3D959-1CD0-4828-AD3F-9CFED8CDD0A4}">
      <dgm:prSet/>
      <dgm:spPr/>
      <dgm:t>
        <a:bodyPr/>
        <a:lstStyle/>
        <a:p>
          <a:endParaRPr lang="en-US"/>
        </a:p>
      </dgm:t>
    </dgm:pt>
    <dgm:pt modelId="{7032E6CE-FBA0-4005-B12E-4D76F06B683D}" type="sibTrans" cxnId="{0DC3D959-1CD0-4828-AD3F-9CFED8CDD0A4}">
      <dgm:prSet/>
      <dgm:spPr/>
      <dgm:t>
        <a:bodyPr/>
        <a:lstStyle/>
        <a:p>
          <a:endParaRPr lang="en-US"/>
        </a:p>
      </dgm:t>
    </dgm:pt>
    <dgm:pt modelId="{6884A62C-324F-4844-8A5C-00580C278125}">
      <dgm:prSet phldrT="[Text]"/>
      <dgm:spPr/>
      <dgm:t>
        <a:bodyPr/>
        <a:lstStyle/>
        <a:p>
          <a:r>
            <a:rPr lang="en-US" dirty="0" smtClean="0"/>
            <a:t>9. Overfilling of the </a:t>
          </a:r>
          <a:r>
            <a:rPr lang="en-US" dirty="0" err="1" smtClean="0"/>
            <a:t>mould</a:t>
          </a:r>
          <a:r>
            <a:rPr lang="en-US" dirty="0" smtClean="0"/>
            <a:t> is not necessary because </a:t>
          </a:r>
          <a:r>
            <a:rPr lang="en-US" dirty="0" err="1" smtClean="0"/>
            <a:t>glycero</a:t>
          </a:r>
          <a:r>
            <a:rPr lang="en-US" dirty="0" smtClean="0"/>
            <a:t>-gelatin bases contract very little on cooling and also the excess cannot be removed off neatly. So fill it to slight convexity</a:t>
          </a:r>
          <a:endParaRPr lang="en-US" dirty="0"/>
        </a:p>
      </dgm:t>
    </dgm:pt>
    <dgm:pt modelId="{FB83A6A7-E089-4B4A-9915-CD4961976058}" type="parTrans" cxnId="{09317428-A67E-42EF-A4F8-989203580B43}">
      <dgm:prSet/>
      <dgm:spPr/>
      <dgm:t>
        <a:bodyPr/>
        <a:lstStyle/>
        <a:p>
          <a:endParaRPr lang="en-US"/>
        </a:p>
      </dgm:t>
    </dgm:pt>
    <dgm:pt modelId="{D2307AEE-0CC7-4AD5-8158-98E23E9CF8EA}" type="sibTrans" cxnId="{09317428-A67E-42EF-A4F8-989203580B43}">
      <dgm:prSet/>
      <dgm:spPr/>
      <dgm:t>
        <a:bodyPr/>
        <a:lstStyle/>
        <a:p>
          <a:endParaRPr lang="en-US"/>
        </a:p>
      </dgm:t>
    </dgm:pt>
    <dgm:pt modelId="{B2E9283C-EECD-4955-9DC7-4D7A7BBFB15F}">
      <dgm:prSet phldrT="[Text]"/>
      <dgm:spPr/>
      <dgm:t>
        <a:bodyPr/>
        <a:lstStyle/>
        <a:p>
          <a:r>
            <a:rPr lang="en-US" dirty="0" smtClean="0"/>
            <a:t>10. Leave the </a:t>
          </a:r>
          <a:r>
            <a:rPr lang="en-US" dirty="0" err="1" smtClean="0"/>
            <a:t>mould</a:t>
          </a:r>
          <a:r>
            <a:rPr lang="en-US" dirty="0" smtClean="0"/>
            <a:t> in an ice box or refrigerator for about half an hour</a:t>
          </a:r>
          <a:endParaRPr lang="en-US" dirty="0"/>
        </a:p>
      </dgm:t>
    </dgm:pt>
    <dgm:pt modelId="{DF9F5706-590C-4C1D-AC30-132B7DD2ACE9}" type="parTrans" cxnId="{4DBACA7A-2FEE-46CD-B411-9934276519E5}">
      <dgm:prSet/>
      <dgm:spPr/>
      <dgm:t>
        <a:bodyPr/>
        <a:lstStyle/>
        <a:p>
          <a:endParaRPr lang="en-US"/>
        </a:p>
      </dgm:t>
    </dgm:pt>
    <dgm:pt modelId="{74005F72-0C94-4DBF-B37C-A0FF0AA0BCFF}" type="sibTrans" cxnId="{4DBACA7A-2FEE-46CD-B411-9934276519E5}">
      <dgm:prSet/>
      <dgm:spPr/>
      <dgm:t>
        <a:bodyPr/>
        <a:lstStyle/>
        <a:p>
          <a:endParaRPr lang="en-US"/>
        </a:p>
      </dgm:t>
    </dgm:pt>
    <dgm:pt modelId="{54882BA2-DB4F-4102-9EAB-096BCE725364}" type="pres">
      <dgm:prSet presAssocID="{6307661A-72A0-46FE-AAA8-EBE5E749AD89}" presName="outerComposite" presStyleCnt="0">
        <dgm:presLayoutVars>
          <dgm:chMax val="5"/>
          <dgm:dir/>
          <dgm:resizeHandles val="exact"/>
        </dgm:presLayoutVars>
      </dgm:prSet>
      <dgm:spPr/>
      <dgm:t>
        <a:bodyPr/>
        <a:lstStyle/>
        <a:p>
          <a:endParaRPr lang="en-US"/>
        </a:p>
      </dgm:t>
    </dgm:pt>
    <dgm:pt modelId="{C7D09BF5-0FBF-4A53-AB1B-16887A4645B0}" type="pres">
      <dgm:prSet presAssocID="{6307661A-72A0-46FE-AAA8-EBE5E749AD89}" presName="dummyMaxCanvas" presStyleCnt="0">
        <dgm:presLayoutVars/>
      </dgm:prSet>
      <dgm:spPr/>
      <dgm:t>
        <a:bodyPr/>
        <a:lstStyle/>
        <a:p>
          <a:endParaRPr lang="en-IN"/>
        </a:p>
      </dgm:t>
    </dgm:pt>
    <dgm:pt modelId="{771E4374-C12C-4D43-803F-7C0B3E0E4AEB}" type="pres">
      <dgm:prSet presAssocID="{6307661A-72A0-46FE-AAA8-EBE5E749AD89}" presName="FiveNodes_1" presStyleLbl="node1" presStyleIdx="0" presStyleCnt="5">
        <dgm:presLayoutVars>
          <dgm:bulletEnabled val="1"/>
        </dgm:presLayoutVars>
      </dgm:prSet>
      <dgm:spPr/>
      <dgm:t>
        <a:bodyPr/>
        <a:lstStyle/>
        <a:p>
          <a:endParaRPr lang="en-US"/>
        </a:p>
      </dgm:t>
    </dgm:pt>
    <dgm:pt modelId="{D8A4887D-98D0-40AA-85C2-255E9D897121}" type="pres">
      <dgm:prSet presAssocID="{6307661A-72A0-46FE-AAA8-EBE5E749AD89}" presName="FiveNodes_2" presStyleLbl="node1" presStyleIdx="1" presStyleCnt="5">
        <dgm:presLayoutVars>
          <dgm:bulletEnabled val="1"/>
        </dgm:presLayoutVars>
      </dgm:prSet>
      <dgm:spPr/>
      <dgm:t>
        <a:bodyPr/>
        <a:lstStyle/>
        <a:p>
          <a:endParaRPr lang="en-US"/>
        </a:p>
      </dgm:t>
    </dgm:pt>
    <dgm:pt modelId="{98EC6A42-4A3F-4C65-B2FE-F39EA4F1FDB8}" type="pres">
      <dgm:prSet presAssocID="{6307661A-72A0-46FE-AAA8-EBE5E749AD89}" presName="FiveNodes_3" presStyleLbl="node1" presStyleIdx="2" presStyleCnt="5">
        <dgm:presLayoutVars>
          <dgm:bulletEnabled val="1"/>
        </dgm:presLayoutVars>
      </dgm:prSet>
      <dgm:spPr/>
      <dgm:t>
        <a:bodyPr/>
        <a:lstStyle/>
        <a:p>
          <a:endParaRPr lang="en-US"/>
        </a:p>
      </dgm:t>
    </dgm:pt>
    <dgm:pt modelId="{D10826FD-81F9-4F5F-9757-D589F20A5692}" type="pres">
      <dgm:prSet presAssocID="{6307661A-72A0-46FE-AAA8-EBE5E749AD89}" presName="FiveNodes_4" presStyleLbl="node1" presStyleIdx="3" presStyleCnt="5">
        <dgm:presLayoutVars>
          <dgm:bulletEnabled val="1"/>
        </dgm:presLayoutVars>
      </dgm:prSet>
      <dgm:spPr/>
      <dgm:t>
        <a:bodyPr/>
        <a:lstStyle/>
        <a:p>
          <a:endParaRPr lang="en-US"/>
        </a:p>
      </dgm:t>
    </dgm:pt>
    <dgm:pt modelId="{EE4A42DC-3C78-4E31-970C-EF3AC03A4579}" type="pres">
      <dgm:prSet presAssocID="{6307661A-72A0-46FE-AAA8-EBE5E749AD89}" presName="FiveNodes_5" presStyleLbl="node1" presStyleIdx="4" presStyleCnt="5">
        <dgm:presLayoutVars>
          <dgm:bulletEnabled val="1"/>
        </dgm:presLayoutVars>
      </dgm:prSet>
      <dgm:spPr/>
      <dgm:t>
        <a:bodyPr/>
        <a:lstStyle/>
        <a:p>
          <a:endParaRPr lang="en-US"/>
        </a:p>
      </dgm:t>
    </dgm:pt>
    <dgm:pt modelId="{4F327BC4-E244-4DA1-94B2-F4EB176C57C9}" type="pres">
      <dgm:prSet presAssocID="{6307661A-72A0-46FE-AAA8-EBE5E749AD89}" presName="FiveConn_1-2" presStyleLbl="fgAccFollowNode1" presStyleIdx="0" presStyleCnt="4">
        <dgm:presLayoutVars>
          <dgm:bulletEnabled val="1"/>
        </dgm:presLayoutVars>
      </dgm:prSet>
      <dgm:spPr/>
      <dgm:t>
        <a:bodyPr/>
        <a:lstStyle/>
        <a:p>
          <a:endParaRPr lang="en-US"/>
        </a:p>
      </dgm:t>
    </dgm:pt>
    <dgm:pt modelId="{3B894B7F-00CE-4668-8D63-780100AF9326}" type="pres">
      <dgm:prSet presAssocID="{6307661A-72A0-46FE-AAA8-EBE5E749AD89}" presName="FiveConn_2-3" presStyleLbl="fgAccFollowNode1" presStyleIdx="1" presStyleCnt="4">
        <dgm:presLayoutVars>
          <dgm:bulletEnabled val="1"/>
        </dgm:presLayoutVars>
      </dgm:prSet>
      <dgm:spPr/>
      <dgm:t>
        <a:bodyPr/>
        <a:lstStyle/>
        <a:p>
          <a:endParaRPr lang="en-US"/>
        </a:p>
      </dgm:t>
    </dgm:pt>
    <dgm:pt modelId="{0E34B46B-2DC5-4C3A-B4F9-B117D9C60924}" type="pres">
      <dgm:prSet presAssocID="{6307661A-72A0-46FE-AAA8-EBE5E749AD89}" presName="FiveConn_3-4" presStyleLbl="fgAccFollowNode1" presStyleIdx="2" presStyleCnt="4">
        <dgm:presLayoutVars>
          <dgm:bulletEnabled val="1"/>
        </dgm:presLayoutVars>
      </dgm:prSet>
      <dgm:spPr/>
      <dgm:t>
        <a:bodyPr/>
        <a:lstStyle/>
        <a:p>
          <a:endParaRPr lang="en-US"/>
        </a:p>
      </dgm:t>
    </dgm:pt>
    <dgm:pt modelId="{76B6BB00-74F1-4642-9EED-14A7691983AC}" type="pres">
      <dgm:prSet presAssocID="{6307661A-72A0-46FE-AAA8-EBE5E749AD89}" presName="FiveConn_4-5" presStyleLbl="fgAccFollowNode1" presStyleIdx="3" presStyleCnt="4">
        <dgm:presLayoutVars>
          <dgm:bulletEnabled val="1"/>
        </dgm:presLayoutVars>
      </dgm:prSet>
      <dgm:spPr/>
      <dgm:t>
        <a:bodyPr/>
        <a:lstStyle/>
        <a:p>
          <a:endParaRPr lang="en-US"/>
        </a:p>
      </dgm:t>
    </dgm:pt>
    <dgm:pt modelId="{137B72EF-5344-43D3-A410-2DE6D98658AF}" type="pres">
      <dgm:prSet presAssocID="{6307661A-72A0-46FE-AAA8-EBE5E749AD89}" presName="FiveNodes_1_text" presStyleLbl="node1" presStyleIdx="4" presStyleCnt="5">
        <dgm:presLayoutVars>
          <dgm:bulletEnabled val="1"/>
        </dgm:presLayoutVars>
      </dgm:prSet>
      <dgm:spPr/>
      <dgm:t>
        <a:bodyPr/>
        <a:lstStyle/>
        <a:p>
          <a:endParaRPr lang="en-US"/>
        </a:p>
      </dgm:t>
    </dgm:pt>
    <dgm:pt modelId="{C1CF471F-5362-4655-AF58-854C7BB373DC}" type="pres">
      <dgm:prSet presAssocID="{6307661A-72A0-46FE-AAA8-EBE5E749AD89}" presName="FiveNodes_2_text" presStyleLbl="node1" presStyleIdx="4" presStyleCnt="5">
        <dgm:presLayoutVars>
          <dgm:bulletEnabled val="1"/>
        </dgm:presLayoutVars>
      </dgm:prSet>
      <dgm:spPr/>
      <dgm:t>
        <a:bodyPr/>
        <a:lstStyle/>
        <a:p>
          <a:endParaRPr lang="en-US"/>
        </a:p>
      </dgm:t>
    </dgm:pt>
    <dgm:pt modelId="{EEB01310-BDE0-4EBD-8201-3A752D165AE9}" type="pres">
      <dgm:prSet presAssocID="{6307661A-72A0-46FE-AAA8-EBE5E749AD89}" presName="FiveNodes_3_text" presStyleLbl="node1" presStyleIdx="4" presStyleCnt="5">
        <dgm:presLayoutVars>
          <dgm:bulletEnabled val="1"/>
        </dgm:presLayoutVars>
      </dgm:prSet>
      <dgm:spPr/>
      <dgm:t>
        <a:bodyPr/>
        <a:lstStyle/>
        <a:p>
          <a:endParaRPr lang="en-US"/>
        </a:p>
      </dgm:t>
    </dgm:pt>
    <dgm:pt modelId="{3EC60089-F996-4AC0-A1B1-7CC3ECD9306C}" type="pres">
      <dgm:prSet presAssocID="{6307661A-72A0-46FE-AAA8-EBE5E749AD89}" presName="FiveNodes_4_text" presStyleLbl="node1" presStyleIdx="4" presStyleCnt="5">
        <dgm:presLayoutVars>
          <dgm:bulletEnabled val="1"/>
        </dgm:presLayoutVars>
      </dgm:prSet>
      <dgm:spPr/>
      <dgm:t>
        <a:bodyPr/>
        <a:lstStyle/>
        <a:p>
          <a:endParaRPr lang="en-US"/>
        </a:p>
      </dgm:t>
    </dgm:pt>
    <dgm:pt modelId="{BD7F8C21-7C31-4335-A301-DD9FB2E4D679}" type="pres">
      <dgm:prSet presAssocID="{6307661A-72A0-46FE-AAA8-EBE5E749AD89}" presName="FiveNodes_5_text" presStyleLbl="node1" presStyleIdx="4" presStyleCnt="5">
        <dgm:presLayoutVars>
          <dgm:bulletEnabled val="1"/>
        </dgm:presLayoutVars>
      </dgm:prSet>
      <dgm:spPr/>
      <dgm:t>
        <a:bodyPr/>
        <a:lstStyle/>
        <a:p>
          <a:endParaRPr lang="en-US"/>
        </a:p>
      </dgm:t>
    </dgm:pt>
  </dgm:ptLst>
  <dgm:cxnLst>
    <dgm:cxn modelId="{47A3F0D9-EC2E-4A48-AC75-1E13362A98BB}" type="presOf" srcId="{7032E6CE-FBA0-4005-B12E-4D76F06B683D}" destId="{0E34B46B-2DC5-4C3A-B4F9-B117D9C60924}" srcOrd="0" destOrd="0" presId="urn:microsoft.com/office/officeart/2005/8/layout/vProcess5"/>
    <dgm:cxn modelId="{3F3FA476-4D37-4997-B8FE-1466C929B0F5}" type="presOf" srcId="{4D9B78FF-9298-4F86-A34C-5218AF0ADCA7}" destId="{C1CF471F-5362-4655-AF58-854C7BB373DC}" srcOrd="1" destOrd="0" presId="urn:microsoft.com/office/officeart/2005/8/layout/vProcess5"/>
    <dgm:cxn modelId="{98567590-701A-462A-9AA9-B612A647F5E5}" type="presOf" srcId="{B064FCCB-3DF9-43BA-BD9A-C5EA571BA3A7}" destId="{3B894B7F-00CE-4668-8D63-780100AF9326}" srcOrd="0" destOrd="0" presId="urn:microsoft.com/office/officeart/2005/8/layout/vProcess5"/>
    <dgm:cxn modelId="{09317428-A67E-42EF-A4F8-989203580B43}" srcId="{6307661A-72A0-46FE-AAA8-EBE5E749AD89}" destId="{6884A62C-324F-4844-8A5C-00580C278125}" srcOrd="3" destOrd="0" parTransId="{FB83A6A7-E089-4B4A-9915-CD4961976058}" sibTransId="{D2307AEE-0CC7-4AD5-8158-98E23E9CF8EA}"/>
    <dgm:cxn modelId="{1D1EB429-F232-4A48-9B46-793488014FD8}" type="presOf" srcId="{6884A62C-324F-4844-8A5C-00580C278125}" destId="{D10826FD-81F9-4F5F-9757-D589F20A5692}" srcOrd="0" destOrd="0" presId="urn:microsoft.com/office/officeart/2005/8/layout/vProcess5"/>
    <dgm:cxn modelId="{FF9741ED-EE5B-4760-8FFD-D78BEEB413A8}" type="presOf" srcId="{D2307AEE-0CC7-4AD5-8158-98E23E9CF8EA}" destId="{76B6BB00-74F1-4642-9EED-14A7691983AC}" srcOrd="0" destOrd="0" presId="urn:microsoft.com/office/officeart/2005/8/layout/vProcess5"/>
    <dgm:cxn modelId="{917539E5-F233-41D7-B493-6D846DDC10C8}" srcId="{6307661A-72A0-46FE-AAA8-EBE5E749AD89}" destId="{722A980B-3218-4476-AB1E-E6400E0319BD}" srcOrd="0" destOrd="0" parTransId="{4A0AB08A-10D6-467A-B13B-D32F267317B5}" sibTransId="{2D2EFEFB-9586-4164-90B9-A6E062E12E6C}"/>
    <dgm:cxn modelId="{A22EEEA6-B21F-491E-A5BE-65EBBF04FB55}" type="presOf" srcId="{722A980B-3218-4476-AB1E-E6400E0319BD}" destId="{137B72EF-5344-43D3-A410-2DE6D98658AF}" srcOrd="1" destOrd="0" presId="urn:microsoft.com/office/officeart/2005/8/layout/vProcess5"/>
    <dgm:cxn modelId="{7CE9B7D8-9D8D-4EB6-9FF0-3A960D0ED926}" type="presOf" srcId="{2D2EFEFB-9586-4164-90B9-A6E062E12E6C}" destId="{4F327BC4-E244-4DA1-94B2-F4EB176C57C9}" srcOrd="0" destOrd="0" presId="urn:microsoft.com/office/officeart/2005/8/layout/vProcess5"/>
    <dgm:cxn modelId="{DF137920-1411-421C-9262-BC2779F50285}" type="presOf" srcId="{B2E9283C-EECD-4955-9DC7-4D7A7BBFB15F}" destId="{EE4A42DC-3C78-4E31-970C-EF3AC03A4579}" srcOrd="0" destOrd="0" presId="urn:microsoft.com/office/officeart/2005/8/layout/vProcess5"/>
    <dgm:cxn modelId="{6EF6D122-CB85-400F-A767-59400E883CD8}" type="presOf" srcId="{6884A62C-324F-4844-8A5C-00580C278125}" destId="{3EC60089-F996-4AC0-A1B1-7CC3ECD9306C}" srcOrd="1" destOrd="0" presId="urn:microsoft.com/office/officeart/2005/8/layout/vProcess5"/>
    <dgm:cxn modelId="{B05B08D4-D95C-4BAF-A080-08985B60BEE8}" srcId="{6307661A-72A0-46FE-AAA8-EBE5E749AD89}" destId="{4D9B78FF-9298-4F86-A34C-5218AF0ADCA7}" srcOrd="1" destOrd="0" parTransId="{A8230AF6-7054-421C-AEEA-2407E2C5BD0A}" sibTransId="{B064FCCB-3DF9-43BA-BD9A-C5EA571BA3A7}"/>
    <dgm:cxn modelId="{0DC3D959-1CD0-4828-AD3F-9CFED8CDD0A4}" srcId="{6307661A-72A0-46FE-AAA8-EBE5E749AD89}" destId="{E533060C-CCB8-4436-A71C-864FDBB75E9F}" srcOrd="2" destOrd="0" parTransId="{A403A0FC-49DC-4B5F-A6E2-F45B898C9371}" sibTransId="{7032E6CE-FBA0-4005-B12E-4D76F06B683D}"/>
    <dgm:cxn modelId="{A3C8E09C-EFC4-4D3E-98E6-8AC2AA6EE7C1}" type="presOf" srcId="{E533060C-CCB8-4436-A71C-864FDBB75E9F}" destId="{98EC6A42-4A3F-4C65-B2FE-F39EA4F1FDB8}" srcOrd="0" destOrd="0" presId="urn:microsoft.com/office/officeart/2005/8/layout/vProcess5"/>
    <dgm:cxn modelId="{0A2D355E-0B79-4D9E-9552-2CD3549A9C19}" type="presOf" srcId="{B2E9283C-EECD-4955-9DC7-4D7A7BBFB15F}" destId="{BD7F8C21-7C31-4335-A301-DD9FB2E4D679}" srcOrd="1" destOrd="0" presId="urn:microsoft.com/office/officeart/2005/8/layout/vProcess5"/>
    <dgm:cxn modelId="{491E35D9-8797-46E1-A90E-D693E2C1474B}" type="presOf" srcId="{6307661A-72A0-46FE-AAA8-EBE5E749AD89}" destId="{54882BA2-DB4F-4102-9EAB-096BCE725364}" srcOrd="0" destOrd="0" presId="urn:microsoft.com/office/officeart/2005/8/layout/vProcess5"/>
    <dgm:cxn modelId="{6AE149F3-FA93-4F9A-AF28-CB137966CDF7}" type="presOf" srcId="{4D9B78FF-9298-4F86-A34C-5218AF0ADCA7}" destId="{D8A4887D-98D0-40AA-85C2-255E9D897121}" srcOrd="0" destOrd="0" presId="urn:microsoft.com/office/officeart/2005/8/layout/vProcess5"/>
    <dgm:cxn modelId="{4DBACA7A-2FEE-46CD-B411-9934276519E5}" srcId="{6307661A-72A0-46FE-AAA8-EBE5E749AD89}" destId="{B2E9283C-EECD-4955-9DC7-4D7A7BBFB15F}" srcOrd="4" destOrd="0" parTransId="{DF9F5706-590C-4C1D-AC30-132B7DD2ACE9}" sibTransId="{74005F72-0C94-4DBF-B37C-A0FF0AA0BCFF}"/>
    <dgm:cxn modelId="{F267AB6B-1D77-4241-9A63-4D195DF333A6}" type="presOf" srcId="{E533060C-CCB8-4436-A71C-864FDBB75E9F}" destId="{EEB01310-BDE0-4EBD-8201-3A752D165AE9}" srcOrd="1" destOrd="0" presId="urn:microsoft.com/office/officeart/2005/8/layout/vProcess5"/>
    <dgm:cxn modelId="{91B4D258-D718-4B5E-A007-874944418CAD}" type="presOf" srcId="{722A980B-3218-4476-AB1E-E6400E0319BD}" destId="{771E4374-C12C-4D43-803F-7C0B3E0E4AEB}" srcOrd="0" destOrd="0" presId="urn:microsoft.com/office/officeart/2005/8/layout/vProcess5"/>
    <dgm:cxn modelId="{371A25ED-FFDC-4E13-9D4C-333A4D52AB3A}" type="presParOf" srcId="{54882BA2-DB4F-4102-9EAB-096BCE725364}" destId="{C7D09BF5-0FBF-4A53-AB1B-16887A4645B0}" srcOrd="0" destOrd="0" presId="urn:microsoft.com/office/officeart/2005/8/layout/vProcess5"/>
    <dgm:cxn modelId="{6060F319-01A2-427E-AC42-4FDECE2F3BCB}" type="presParOf" srcId="{54882BA2-DB4F-4102-9EAB-096BCE725364}" destId="{771E4374-C12C-4D43-803F-7C0B3E0E4AEB}" srcOrd="1" destOrd="0" presId="urn:microsoft.com/office/officeart/2005/8/layout/vProcess5"/>
    <dgm:cxn modelId="{1B62A495-B119-432E-A920-392907C70C14}" type="presParOf" srcId="{54882BA2-DB4F-4102-9EAB-096BCE725364}" destId="{D8A4887D-98D0-40AA-85C2-255E9D897121}" srcOrd="2" destOrd="0" presId="urn:microsoft.com/office/officeart/2005/8/layout/vProcess5"/>
    <dgm:cxn modelId="{24CD1FBB-59FE-4362-8A10-777FDE5828EB}" type="presParOf" srcId="{54882BA2-DB4F-4102-9EAB-096BCE725364}" destId="{98EC6A42-4A3F-4C65-B2FE-F39EA4F1FDB8}" srcOrd="3" destOrd="0" presId="urn:microsoft.com/office/officeart/2005/8/layout/vProcess5"/>
    <dgm:cxn modelId="{74836ED4-74A4-477C-AAB7-B07EC4CB61D7}" type="presParOf" srcId="{54882BA2-DB4F-4102-9EAB-096BCE725364}" destId="{D10826FD-81F9-4F5F-9757-D589F20A5692}" srcOrd="4" destOrd="0" presId="urn:microsoft.com/office/officeart/2005/8/layout/vProcess5"/>
    <dgm:cxn modelId="{476E9615-09EB-468C-BB88-14AF67680764}" type="presParOf" srcId="{54882BA2-DB4F-4102-9EAB-096BCE725364}" destId="{EE4A42DC-3C78-4E31-970C-EF3AC03A4579}" srcOrd="5" destOrd="0" presId="urn:microsoft.com/office/officeart/2005/8/layout/vProcess5"/>
    <dgm:cxn modelId="{064905DA-F496-4365-A757-97310F4D14B3}" type="presParOf" srcId="{54882BA2-DB4F-4102-9EAB-096BCE725364}" destId="{4F327BC4-E244-4DA1-94B2-F4EB176C57C9}" srcOrd="6" destOrd="0" presId="urn:microsoft.com/office/officeart/2005/8/layout/vProcess5"/>
    <dgm:cxn modelId="{3FD2DF18-6FC4-4777-AF2F-60353DBE3E60}" type="presParOf" srcId="{54882BA2-DB4F-4102-9EAB-096BCE725364}" destId="{3B894B7F-00CE-4668-8D63-780100AF9326}" srcOrd="7" destOrd="0" presId="urn:microsoft.com/office/officeart/2005/8/layout/vProcess5"/>
    <dgm:cxn modelId="{EB3C260B-4519-4B35-BF74-093E92D23956}" type="presParOf" srcId="{54882BA2-DB4F-4102-9EAB-096BCE725364}" destId="{0E34B46B-2DC5-4C3A-B4F9-B117D9C60924}" srcOrd="8" destOrd="0" presId="urn:microsoft.com/office/officeart/2005/8/layout/vProcess5"/>
    <dgm:cxn modelId="{482F284D-AED6-4CAB-A94D-E685A512E82E}" type="presParOf" srcId="{54882BA2-DB4F-4102-9EAB-096BCE725364}" destId="{76B6BB00-74F1-4642-9EED-14A7691983AC}" srcOrd="9" destOrd="0" presId="urn:microsoft.com/office/officeart/2005/8/layout/vProcess5"/>
    <dgm:cxn modelId="{D672A840-B352-4D99-B305-DE5FEADD840C}" type="presParOf" srcId="{54882BA2-DB4F-4102-9EAB-096BCE725364}" destId="{137B72EF-5344-43D3-A410-2DE6D98658AF}" srcOrd="10" destOrd="0" presId="urn:microsoft.com/office/officeart/2005/8/layout/vProcess5"/>
    <dgm:cxn modelId="{B4543FBA-B226-499B-9537-AEB03F891D42}" type="presParOf" srcId="{54882BA2-DB4F-4102-9EAB-096BCE725364}" destId="{C1CF471F-5362-4655-AF58-854C7BB373DC}" srcOrd="11" destOrd="0" presId="urn:microsoft.com/office/officeart/2005/8/layout/vProcess5"/>
    <dgm:cxn modelId="{7F0DE143-9714-41E4-BE54-E8386A77CB68}" type="presParOf" srcId="{54882BA2-DB4F-4102-9EAB-096BCE725364}" destId="{EEB01310-BDE0-4EBD-8201-3A752D165AE9}" srcOrd="12" destOrd="0" presId="urn:microsoft.com/office/officeart/2005/8/layout/vProcess5"/>
    <dgm:cxn modelId="{8AF9BC1F-6C6C-411C-A5B0-ABA20B82BF57}" type="presParOf" srcId="{54882BA2-DB4F-4102-9EAB-096BCE725364}" destId="{3EC60089-F996-4AC0-A1B1-7CC3ECD9306C}" srcOrd="13" destOrd="0" presId="urn:microsoft.com/office/officeart/2005/8/layout/vProcess5"/>
    <dgm:cxn modelId="{B106C50C-D793-4974-B67A-2E0E08D113FE}" type="presParOf" srcId="{54882BA2-DB4F-4102-9EAB-096BCE725364}" destId="{BD7F8C21-7C31-4335-A301-DD9FB2E4D679}" srcOrd="14"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5B39177-5371-4CA1-97B0-5A266EF7FD6A}" type="doc">
      <dgm:prSet loTypeId="urn:microsoft.com/office/officeart/2005/8/layout/vProcess5" loCatId="process" qsTypeId="urn:microsoft.com/office/officeart/2005/8/quickstyle/simple3" qsCatId="simple" csTypeId="urn:microsoft.com/office/officeart/2005/8/colors/colorful2" csCatId="colorful" phldr="1"/>
      <dgm:spPr/>
      <dgm:t>
        <a:bodyPr/>
        <a:lstStyle/>
        <a:p>
          <a:endParaRPr lang="en-US"/>
        </a:p>
      </dgm:t>
    </dgm:pt>
    <dgm:pt modelId="{B5187A11-7C2A-487B-821C-8720EBED0195}">
      <dgm:prSet phldrT="[Text]"/>
      <dgm:spPr/>
      <dgm:t>
        <a:bodyPr/>
        <a:lstStyle/>
        <a:p>
          <a:r>
            <a:rPr lang="en-US" dirty="0" smtClean="0"/>
            <a:t>12. Remove the </a:t>
          </a:r>
          <a:r>
            <a:rPr lang="en-US" dirty="0" err="1" smtClean="0"/>
            <a:t>mould</a:t>
          </a:r>
          <a:r>
            <a:rPr lang="en-US" dirty="0" smtClean="0"/>
            <a:t> and open it.</a:t>
          </a:r>
          <a:endParaRPr lang="en-US" dirty="0"/>
        </a:p>
      </dgm:t>
    </dgm:pt>
    <dgm:pt modelId="{77862E13-B601-40A6-AAC6-C0A464D564F7}" type="parTrans" cxnId="{D109DBE5-AAF0-4DD2-A3F7-E9EEEB1607D2}">
      <dgm:prSet/>
      <dgm:spPr/>
      <dgm:t>
        <a:bodyPr/>
        <a:lstStyle/>
        <a:p>
          <a:endParaRPr lang="en-US"/>
        </a:p>
      </dgm:t>
    </dgm:pt>
    <dgm:pt modelId="{F4613B8F-4638-487B-9D9B-BA354D114CA5}" type="sibTrans" cxnId="{D109DBE5-AAF0-4DD2-A3F7-E9EEEB1607D2}">
      <dgm:prSet/>
      <dgm:spPr/>
      <dgm:t>
        <a:bodyPr/>
        <a:lstStyle/>
        <a:p>
          <a:endParaRPr lang="en-US"/>
        </a:p>
      </dgm:t>
    </dgm:pt>
    <dgm:pt modelId="{80CD4CC9-21F5-4BC0-A105-0B0D2B9B39CC}">
      <dgm:prSet phldrT="[Text]"/>
      <dgm:spPr/>
      <dgm:t>
        <a:bodyPr/>
        <a:lstStyle/>
        <a:p>
          <a:r>
            <a:rPr lang="en-US" dirty="0" smtClean="0"/>
            <a:t>13. If there are signs of </a:t>
          </a:r>
          <a:r>
            <a:rPr lang="en-US" dirty="0" err="1" smtClean="0"/>
            <a:t>spliting</a:t>
          </a:r>
          <a:r>
            <a:rPr lang="en-US" dirty="0" smtClean="0"/>
            <a:t> of suppositories from the </a:t>
          </a:r>
          <a:r>
            <a:rPr lang="en-US" dirty="0" err="1" smtClean="0"/>
            <a:t>centre</a:t>
          </a:r>
          <a:r>
            <a:rPr lang="en-US" dirty="0" smtClean="0"/>
            <a:t> line then invert the </a:t>
          </a:r>
          <a:r>
            <a:rPr lang="en-US" dirty="0" err="1" smtClean="0"/>
            <a:t>mould</a:t>
          </a:r>
          <a:r>
            <a:rPr lang="en-US" dirty="0" smtClean="0"/>
            <a:t> and try to open it from the bottom</a:t>
          </a:r>
          <a:endParaRPr lang="en-US" dirty="0"/>
        </a:p>
      </dgm:t>
    </dgm:pt>
    <dgm:pt modelId="{AE38788A-4FE7-417A-B6F9-53C40D271C51}" type="parTrans" cxnId="{77D38E48-B6CC-4CE7-A73B-0C7202245329}">
      <dgm:prSet/>
      <dgm:spPr/>
      <dgm:t>
        <a:bodyPr/>
        <a:lstStyle/>
        <a:p>
          <a:endParaRPr lang="en-US"/>
        </a:p>
      </dgm:t>
    </dgm:pt>
    <dgm:pt modelId="{F7E07D9C-4BB1-4038-80C4-E88F67729CA5}" type="sibTrans" cxnId="{77D38E48-B6CC-4CE7-A73B-0C7202245329}">
      <dgm:prSet/>
      <dgm:spPr/>
      <dgm:t>
        <a:bodyPr/>
        <a:lstStyle/>
        <a:p>
          <a:endParaRPr lang="en-US"/>
        </a:p>
      </dgm:t>
    </dgm:pt>
    <dgm:pt modelId="{9AF14AD7-034C-424D-8F78-F5B0876BCA2D}">
      <dgm:prSet phldrT="[Text]"/>
      <dgm:spPr/>
      <dgm:t>
        <a:bodyPr/>
        <a:lstStyle/>
        <a:p>
          <a:r>
            <a:rPr lang="en-US" dirty="0" smtClean="0"/>
            <a:t>14. Peel away each suppository from the base to tip and stand it on its base on a tile very thinly lubricated with liquid paraffin or oil</a:t>
          </a:r>
          <a:endParaRPr lang="en-US" dirty="0"/>
        </a:p>
      </dgm:t>
    </dgm:pt>
    <dgm:pt modelId="{F2B53946-5ED4-4D5A-AAEE-53699F7B205F}" type="parTrans" cxnId="{C3CAB790-5253-4CEA-9D26-7AD37012434D}">
      <dgm:prSet/>
      <dgm:spPr/>
      <dgm:t>
        <a:bodyPr/>
        <a:lstStyle/>
        <a:p>
          <a:endParaRPr lang="en-US"/>
        </a:p>
      </dgm:t>
    </dgm:pt>
    <dgm:pt modelId="{F0B20876-8EA1-4DD3-963C-B887E876F665}" type="sibTrans" cxnId="{C3CAB790-5253-4CEA-9D26-7AD37012434D}">
      <dgm:prSet/>
      <dgm:spPr/>
      <dgm:t>
        <a:bodyPr/>
        <a:lstStyle/>
        <a:p>
          <a:endParaRPr lang="en-US"/>
        </a:p>
      </dgm:t>
    </dgm:pt>
    <dgm:pt modelId="{CC53C238-353C-4F1B-9C83-6EA29A3FA814}">
      <dgm:prSet phldrT="[Text]"/>
      <dgm:spPr/>
      <dgm:t>
        <a:bodyPr/>
        <a:lstStyle/>
        <a:p>
          <a:r>
            <a:rPr lang="en-US" dirty="0" smtClean="0"/>
            <a:t>15. If necessary trim off the base and then roll each suppository to apply a coat of lubricant to prevent its sticking to the container.</a:t>
          </a:r>
          <a:endParaRPr lang="en-US" dirty="0"/>
        </a:p>
      </dgm:t>
    </dgm:pt>
    <dgm:pt modelId="{B91AF5AE-1B72-426F-9C87-658B715E6C21}" type="parTrans" cxnId="{9C55337F-CFA0-4D48-AB91-CC4897405AE3}">
      <dgm:prSet/>
      <dgm:spPr/>
      <dgm:t>
        <a:bodyPr/>
        <a:lstStyle/>
        <a:p>
          <a:endParaRPr lang="en-US"/>
        </a:p>
      </dgm:t>
    </dgm:pt>
    <dgm:pt modelId="{C4397109-70F4-4F79-8CFC-11F1312F116F}" type="sibTrans" cxnId="{9C55337F-CFA0-4D48-AB91-CC4897405AE3}">
      <dgm:prSet/>
      <dgm:spPr/>
      <dgm:t>
        <a:bodyPr/>
        <a:lstStyle/>
        <a:p>
          <a:endParaRPr lang="en-US"/>
        </a:p>
      </dgm:t>
    </dgm:pt>
    <dgm:pt modelId="{D173B31D-1425-446E-A088-A40DAE77FBBA}" type="pres">
      <dgm:prSet presAssocID="{A5B39177-5371-4CA1-97B0-5A266EF7FD6A}" presName="outerComposite" presStyleCnt="0">
        <dgm:presLayoutVars>
          <dgm:chMax val="5"/>
          <dgm:dir/>
          <dgm:resizeHandles val="exact"/>
        </dgm:presLayoutVars>
      </dgm:prSet>
      <dgm:spPr/>
      <dgm:t>
        <a:bodyPr/>
        <a:lstStyle/>
        <a:p>
          <a:endParaRPr lang="en-US"/>
        </a:p>
      </dgm:t>
    </dgm:pt>
    <dgm:pt modelId="{B6BA051F-4984-44F9-A31D-4E571BC84ECF}" type="pres">
      <dgm:prSet presAssocID="{A5B39177-5371-4CA1-97B0-5A266EF7FD6A}" presName="dummyMaxCanvas" presStyleCnt="0">
        <dgm:presLayoutVars/>
      </dgm:prSet>
      <dgm:spPr/>
      <dgm:t>
        <a:bodyPr/>
        <a:lstStyle/>
        <a:p>
          <a:endParaRPr lang="en-IN"/>
        </a:p>
      </dgm:t>
    </dgm:pt>
    <dgm:pt modelId="{94707CE3-D1F0-47BD-B978-8F84B46B4F88}" type="pres">
      <dgm:prSet presAssocID="{A5B39177-5371-4CA1-97B0-5A266EF7FD6A}" presName="FourNodes_1" presStyleLbl="node1" presStyleIdx="0" presStyleCnt="4">
        <dgm:presLayoutVars>
          <dgm:bulletEnabled val="1"/>
        </dgm:presLayoutVars>
      </dgm:prSet>
      <dgm:spPr/>
      <dgm:t>
        <a:bodyPr/>
        <a:lstStyle/>
        <a:p>
          <a:endParaRPr lang="en-US"/>
        </a:p>
      </dgm:t>
    </dgm:pt>
    <dgm:pt modelId="{0BD7EC77-2F39-49E2-A8BC-B6C65A214C7C}" type="pres">
      <dgm:prSet presAssocID="{A5B39177-5371-4CA1-97B0-5A266EF7FD6A}" presName="FourNodes_2" presStyleLbl="node1" presStyleIdx="1" presStyleCnt="4">
        <dgm:presLayoutVars>
          <dgm:bulletEnabled val="1"/>
        </dgm:presLayoutVars>
      </dgm:prSet>
      <dgm:spPr/>
      <dgm:t>
        <a:bodyPr/>
        <a:lstStyle/>
        <a:p>
          <a:endParaRPr lang="en-US"/>
        </a:p>
      </dgm:t>
    </dgm:pt>
    <dgm:pt modelId="{36AE0BF7-1CBF-46D2-B531-D713C091161B}" type="pres">
      <dgm:prSet presAssocID="{A5B39177-5371-4CA1-97B0-5A266EF7FD6A}" presName="FourNodes_3" presStyleLbl="node1" presStyleIdx="2" presStyleCnt="4">
        <dgm:presLayoutVars>
          <dgm:bulletEnabled val="1"/>
        </dgm:presLayoutVars>
      </dgm:prSet>
      <dgm:spPr/>
      <dgm:t>
        <a:bodyPr/>
        <a:lstStyle/>
        <a:p>
          <a:endParaRPr lang="en-US"/>
        </a:p>
      </dgm:t>
    </dgm:pt>
    <dgm:pt modelId="{A21F63BE-B9DD-4E5D-B435-A73081A2DE49}" type="pres">
      <dgm:prSet presAssocID="{A5B39177-5371-4CA1-97B0-5A266EF7FD6A}" presName="FourNodes_4" presStyleLbl="node1" presStyleIdx="3" presStyleCnt="4">
        <dgm:presLayoutVars>
          <dgm:bulletEnabled val="1"/>
        </dgm:presLayoutVars>
      </dgm:prSet>
      <dgm:spPr/>
      <dgm:t>
        <a:bodyPr/>
        <a:lstStyle/>
        <a:p>
          <a:endParaRPr lang="en-US"/>
        </a:p>
      </dgm:t>
    </dgm:pt>
    <dgm:pt modelId="{91C276AD-1BD8-40E0-A0D8-C86BCC140BEA}" type="pres">
      <dgm:prSet presAssocID="{A5B39177-5371-4CA1-97B0-5A266EF7FD6A}" presName="FourConn_1-2" presStyleLbl="fgAccFollowNode1" presStyleIdx="0" presStyleCnt="3">
        <dgm:presLayoutVars>
          <dgm:bulletEnabled val="1"/>
        </dgm:presLayoutVars>
      </dgm:prSet>
      <dgm:spPr/>
      <dgm:t>
        <a:bodyPr/>
        <a:lstStyle/>
        <a:p>
          <a:endParaRPr lang="en-US"/>
        </a:p>
      </dgm:t>
    </dgm:pt>
    <dgm:pt modelId="{5C552491-77EC-48E4-ABFB-84F4FCE04B95}" type="pres">
      <dgm:prSet presAssocID="{A5B39177-5371-4CA1-97B0-5A266EF7FD6A}" presName="FourConn_2-3" presStyleLbl="fgAccFollowNode1" presStyleIdx="1" presStyleCnt="3">
        <dgm:presLayoutVars>
          <dgm:bulletEnabled val="1"/>
        </dgm:presLayoutVars>
      </dgm:prSet>
      <dgm:spPr/>
      <dgm:t>
        <a:bodyPr/>
        <a:lstStyle/>
        <a:p>
          <a:endParaRPr lang="en-US"/>
        </a:p>
      </dgm:t>
    </dgm:pt>
    <dgm:pt modelId="{29D2B866-983C-4C6C-BB9A-8B5D44503A47}" type="pres">
      <dgm:prSet presAssocID="{A5B39177-5371-4CA1-97B0-5A266EF7FD6A}" presName="FourConn_3-4" presStyleLbl="fgAccFollowNode1" presStyleIdx="2" presStyleCnt="3">
        <dgm:presLayoutVars>
          <dgm:bulletEnabled val="1"/>
        </dgm:presLayoutVars>
      </dgm:prSet>
      <dgm:spPr/>
      <dgm:t>
        <a:bodyPr/>
        <a:lstStyle/>
        <a:p>
          <a:endParaRPr lang="en-US"/>
        </a:p>
      </dgm:t>
    </dgm:pt>
    <dgm:pt modelId="{96DC9172-199A-4459-BF50-A951FAC03A33}" type="pres">
      <dgm:prSet presAssocID="{A5B39177-5371-4CA1-97B0-5A266EF7FD6A}" presName="FourNodes_1_text" presStyleLbl="node1" presStyleIdx="3" presStyleCnt="4">
        <dgm:presLayoutVars>
          <dgm:bulletEnabled val="1"/>
        </dgm:presLayoutVars>
      </dgm:prSet>
      <dgm:spPr/>
      <dgm:t>
        <a:bodyPr/>
        <a:lstStyle/>
        <a:p>
          <a:endParaRPr lang="en-US"/>
        </a:p>
      </dgm:t>
    </dgm:pt>
    <dgm:pt modelId="{A871C994-2659-4A97-A5BC-4FAFACF67458}" type="pres">
      <dgm:prSet presAssocID="{A5B39177-5371-4CA1-97B0-5A266EF7FD6A}" presName="FourNodes_2_text" presStyleLbl="node1" presStyleIdx="3" presStyleCnt="4">
        <dgm:presLayoutVars>
          <dgm:bulletEnabled val="1"/>
        </dgm:presLayoutVars>
      </dgm:prSet>
      <dgm:spPr/>
      <dgm:t>
        <a:bodyPr/>
        <a:lstStyle/>
        <a:p>
          <a:endParaRPr lang="en-US"/>
        </a:p>
      </dgm:t>
    </dgm:pt>
    <dgm:pt modelId="{627DD7E3-E00D-4FA6-977C-CAF8DBE4A0C6}" type="pres">
      <dgm:prSet presAssocID="{A5B39177-5371-4CA1-97B0-5A266EF7FD6A}" presName="FourNodes_3_text" presStyleLbl="node1" presStyleIdx="3" presStyleCnt="4">
        <dgm:presLayoutVars>
          <dgm:bulletEnabled val="1"/>
        </dgm:presLayoutVars>
      </dgm:prSet>
      <dgm:spPr/>
      <dgm:t>
        <a:bodyPr/>
        <a:lstStyle/>
        <a:p>
          <a:endParaRPr lang="en-US"/>
        </a:p>
      </dgm:t>
    </dgm:pt>
    <dgm:pt modelId="{DC0FF75E-3B6C-4F2C-A539-EAC3474476F0}" type="pres">
      <dgm:prSet presAssocID="{A5B39177-5371-4CA1-97B0-5A266EF7FD6A}" presName="FourNodes_4_text" presStyleLbl="node1" presStyleIdx="3" presStyleCnt="4">
        <dgm:presLayoutVars>
          <dgm:bulletEnabled val="1"/>
        </dgm:presLayoutVars>
      </dgm:prSet>
      <dgm:spPr/>
      <dgm:t>
        <a:bodyPr/>
        <a:lstStyle/>
        <a:p>
          <a:endParaRPr lang="en-US"/>
        </a:p>
      </dgm:t>
    </dgm:pt>
  </dgm:ptLst>
  <dgm:cxnLst>
    <dgm:cxn modelId="{1621BB59-6292-447A-9759-D3CA2A0E2BE0}" type="presOf" srcId="{F7E07D9C-4BB1-4038-80C4-E88F67729CA5}" destId="{5C552491-77EC-48E4-ABFB-84F4FCE04B95}" srcOrd="0" destOrd="0" presId="urn:microsoft.com/office/officeart/2005/8/layout/vProcess5"/>
    <dgm:cxn modelId="{C3CAB790-5253-4CEA-9D26-7AD37012434D}" srcId="{A5B39177-5371-4CA1-97B0-5A266EF7FD6A}" destId="{9AF14AD7-034C-424D-8F78-F5B0876BCA2D}" srcOrd="2" destOrd="0" parTransId="{F2B53946-5ED4-4D5A-AAEE-53699F7B205F}" sibTransId="{F0B20876-8EA1-4DD3-963C-B887E876F665}"/>
    <dgm:cxn modelId="{8B71FB73-2FE5-45C0-A05F-728E78169E68}" type="presOf" srcId="{9AF14AD7-034C-424D-8F78-F5B0876BCA2D}" destId="{627DD7E3-E00D-4FA6-977C-CAF8DBE4A0C6}" srcOrd="1" destOrd="0" presId="urn:microsoft.com/office/officeart/2005/8/layout/vProcess5"/>
    <dgm:cxn modelId="{B2388A20-D159-4D65-974C-B6150C72115E}" type="presOf" srcId="{A5B39177-5371-4CA1-97B0-5A266EF7FD6A}" destId="{D173B31D-1425-446E-A088-A40DAE77FBBA}" srcOrd="0" destOrd="0" presId="urn:microsoft.com/office/officeart/2005/8/layout/vProcess5"/>
    <dgm:cxn modelId="{71D51B6E-3896-4799-BF22-14FB1460C524}" type="presOf" srcId="{CC53C238-353C-4F1B-9C83-6EA29A3FA814}" destId="{A21F63BE-B9DD-4E5D-B435-A73081A2DE49}" srcOrd="0" destOrd="0" presId="urn:microsoft.com/office/officeart/2005/8/layout/vProcess5"/>
    <dgm:cxn modelId="{3DD7CA4B-F44C-497C-AFD4-0361F7EF549E}" type="presOf" srcId="{9AF14AD7-034C-424D-8F78-F5B0876BCA2D}" destId="{36AE0BF7-1CBF-46D2-B531-D713C091161B}" srcOrd="0" destOrd="0" presId="urn:microsoft.com/office/officeart/2005/8/layout/vProcess5"/>
    <dgm:cxn modelId="{BFE0BC16-91C4-4A74-B5D8-6AC5CD5B4134}" type="presOf" srcId="{CC53C238-353C-4F1B-9C83-6EA29A3FA814}" destId="{DC0FF75E-3B6C-4F2C-A539-EAC3474476F0}" srcOrd="1" destOrd="0" presId="urn:microsoft.com/office/officeart/2005/8/layout/vProcess5"/>
    <dgm:cxn modelId="{D109DBE5-AAF0-4DD2-A3F7-E9EEEB1607D2}" srcId="{A5B39177-5371-4CA1-97B0-5A266EF7FD6A}" destId="{B5187A11-7C2A-487B-821C-8720EBED0195}" srcOrd="0" destOrd="0" parTransId="{77862E13-B601-40A6-AAC6-C0A464D564F7}" sibTransId="{F4613B8F-4638-487B-9D9B-BA354D114CA5}"/>
    <dgm:cxn modelId="{1C4E43BF-6BF5-40E0-9B88-E4282887474A}" type="presOf" srcId="{80CD4CC9-21F5-4BC0-A105-0B0D2B9B39CC}" destId="{A871C994-2659-4A97-A5BC-4FAFACF67458}" srcOrd="1" destOrd="0" presId="urn:microsoft.com/office/officeart/2005/8/layout/vProcess5"/>
    <dgm:cxn modelId="{A7E66409-3428-43F2-86F4-ACC90AAF193F}" type="presOf" srcId="{B5187A11-7C2A-487B-821C-8720EBED0195}" destId="{94707CE3-D1F0-47BD-B978-8F84B46B4F88}" srcOrd="0" destOrd="0" presId="urn:microsoft.com/office/officeart/2005/8/layout/vProcess5"/>
    <dgm:cxn modelId="{9B3983D2-F528-4395-8B12-FC459A6E21B4}" type="presOf" srcId="{B5187A11-7C2A-487B-821C-8720EBED0195}" destId="{96DC9172-199A-4459-BF50-A951FAC03A33}" srcOrd="1" destOrd="0" presId="urn:microsoft.com/office/officeart/2005/8/layout/vProcess5"/>
    <dgm:cxn modelId="{277B6E62-356E-4DFA-ABF2-99FBD75AB6B2}" type="presOf" srcId="{80CD4CC9-21F5-4BC0-A105-0B0D2B9B39CC}" destId="{0BD7EC77-2F39-49E2-A8BC-B6C65A214C7C}" srcOrd="0" destOrd="0" presId="urn:microsoft.com/office/officeart/2005/8/layout/vProcess5"/>
    <dgm:cxn modelId="{9C55337F-CFA0-4D48-AB91-CC4897405AE3}" srcId="{A5B39177-5371-4CA1-97B0-5A266EF7FD6A}" destId="{CC53C238-353C-4F1B-9C83-6EA29A3FA814}" srcOrd="3" destOrd="0" parTransId="{B91AF5AE-1B72-426F-9C87-658B715E6C21}" sibTransId="{C4397109-70F4-4F79-8CFC-11F1312F116F}"/>
    <dgm:cxn modelId="{77D38E48-B6CC-4CE7-A73B-0C7202245329}" srcId="{A5B39177-5371-4CA1-97B0-5A266EF7FD6A}" destId="{80CD4CC9-21F5-4BC0-A105-0B0D2B9B39CC}" srcOrd="1" destOrd="0" parTransId="{AE38788A-4FE7-417A-B6F9-53C40D271C51}" sibTransId="{F7E07D9C-4BB1-4038-80C4-E88F67729CA5}"/>
    <dgm:cxn modelId="{E8FBDE21-F025-4B34-AF59-2AD48E65C191}" type="presOf" srcId="{F0B20876-8EA1-4DD3-963C-B887E876F665}" destId="{29D2B866-983C-4C6C-BB9A-8B5D44503A47}" srcOrd="0" destOrd="0" presId="urn:microsoft.com/office/officeart/2005/8/layout/vProcess5"/>
    <dgm:cxn modelId="{488B51DA-DA0C-4158-92D6-6EBFFCFBC3ED}" type="presOf" srcId="{F4613B8F-4638-487B-9D9B-BA354D114CA5}" destId="{91C276AD-1BD8-40E0-A0D8-C86BCC140BEA}" srcOrd="0" destOrd="0" presId="urn:microsoft.com/office/officeart/2005/8/layout/vProcess5"/>
    <dgm:cxn modelId="{A388D143-6C04-4BD9-89C3-31CBB776C356}" type="presParOf" srcId="{D173B31D-1425-446E-A088-A40DAE77FBBA}" destId="{B6BA051F-4984-44F9-A31D-4E571BC84ECF}" srcOrd="0" destOrd="0" presId="urn:microsoft.com/office/officeart/2005/8/layout/vProcess5"/>
    <dgm:cxn modelId="{D17682B7-3801-421A-A757-3C603B9CEA93}" type="presParOf" srcId="{D173B31D-1425-446E-A088-A40DAE77FBBA}" destId="{94707CE3-D1F0-47BD-B978-8F84B46B4F88}" srcOrd="1" destOrd="0" presId="urn:microsoft.com/office/officeart/2005/8/layout/vProcess5"/>
    <dgm:cxn modelId="{2F8AA8CA-9DCA-4583-AE7B-782CA0B98BB0}" type="presParOf" srcId="{D173B31D-1425-446E-A088-A40DAE77FBBA}" destId="{0BD7EC77-2F39-49E2-A8BC-B6C65A214C7C}" srcOrd="2" destOrd="0" presId="urn:microsoft.com/office/officeart/2005/8/layout/vProcess5"/>
    <dgm:cxn modelId="{D3C453FD-0656-431E-9296-EB13F0BF6042}" type="presParOf" srcId="{D173B31D-1425-446E-A088-A40DAE77FBBA}" destId="{36AE0BF7-1CBF-46D2-B531-D713C091161B}" srcOrd="3" destOrd="0" presId="urn:microsoft.com/office/officeart/2005/8/layout/vProcess5"/>
    <dgm:cxn modelId="{6CCF0626-A4F8-4724-A681-4BCECC302155}" type="presParOf" srcId="{D173B31D-1425-446E-A088-A40DAE77FBBA}" destId="{A21F63BE-B9DD-4E5D-B435-A73081A2DE49}" srcOrd="4" destOrd="0" presId="urn:microsoft.com/office/officeart/2005/8/layout/vProcess5"/>
    <dgm:cxn modelId="{B84BB33A-A837-42F5-BB4A-BD4A12DD8C15}" type="presParOf" srcId="{D173B31D-1425-446E-A088-A40DAE77FBBA}" destId="{91C276AD-1BD8-40E0-A0D8-C86BCC140BEA}" srcOrd="5" destOrd="0" presId="urn:microsoft.com/office/officeart/2005/8/layout/vProcess5"/>
    <dgm:cxn modelId="{48F48704-FB47-4496-A7C9-BC85A032BE04}" type="presParOf" srcId="{D173B31D-1425-446E-A088-A40DAE77FBBA}" destId="{5C552491-77EC-48E4-ABFB-84F4FCE04B95}" srcOrd="6" destOrd="0" presId="urn:microsoft.com/office/officeart/2005/8/layout/vProcess5"/>
    <dgm:cxn modelId="{067F03C3-46BC-4F0B-A5C6-0C678BF96BF4}" type="presParOf" srcId="{D173B31D-1425-446E-A088-A40DAE77FBBA}" destId="{29D2B866-983C-4C6C-BB9A-8B5D44503A47}" srcOrd="7" destOrd="0" presId="urn:microsoft.com/office/officeart/2005/8/layout/vProcess5"/>
    <dgm:cxn modelId="{98DDF75B-7BC2-4014-8A52-98DFBC8CFB79}" type="presParOf" srcId="{D173B31D-1425-446E-A088-A40DAE77FBBA}" destId="{96DC9172-199A-4459-BF50-A951FAC03A33}" srcOrd="8" destOrd="0" presId="urn:microsoft.com/office/officeart/2005/8/layout/vProcess5"/>
    <dgm:cxn modelId="{1E84E320-54B2-4008-B456-418CCCA0A0E5}" type="presParOf" srcId="{D173B31D-1425-446E-A088-A40DAE77FBBA}" destId="{A871C994-2659-4A97-A5BC-4FAFACF67458}" srcOrd="9" destOrd="0" presId="urn:microsoft.com/office/officeart/2005/8/layout/vProcess5"/>
    <dgm:cxn modelId="{CF8F5033-0888-4F37-8DC3-16A59161B371}" type="presParOf" srcId="{D173B31D-1425-446E-A088-A40DAE77FBBA}" destId="{627DD7E3-E00D-4FA6-977C-CAF8DBE4A0C6}" srcOrd="10" destOrd="0" presId="urn:microsoft.com/office/officeart/2005/8/layout/vProcess5"/>
    <dgm:cxn modelId="{AB878258-40FF-4774-A6CD-2BA720675DE2}" type="presParOf" srcId="{D173B31D-1425-446E-A088-A40DAE77FBBA}" destId="{DC0FF75E-3B6C-4F2C-A539-EAC3474476F0}" srcOrd="11"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DB6AD67-9BE5-4988-A22A-EE7A5913A58C}" type="doc">
      <dgm:prSet loTypeId="urn:microsoft.com/office/officeart/2005/8/layout/vProcess5" loCatId="process" qsTypeId="urn:microsoft.com/office/officeart/2005/8/quickstyle/simple3" qsCatId="simple" csTypeId="urn:microsoft.com/office/officeart/2005/8/colors/colorful2" csCatId="colorful" phldr="1"/>
      <dgm:spPr/>
      <dgm:t>
        <a:bodyPr/>
        <a:lstStyle/>
        <a:p>
          <a:endParaRPr lang="en-US"/>
        </a:p>
      </dgm:t>
    </dgm:pt>
    <dgm:pt modelId="{1075D85F-AA28-4171-9908-6CC57FD05203}">
      <dgm:prSet phldrT="[Text]"/>
      <dgm:spPr/>
      <dgm:t>
        <a:bodyPr/>
        <a:lstStyle/>
        <a:p>
          <a:r>
            <a:rPr lang="en-US" dirty="0" smtClean="0"/>
            <a:t>16. Soluble </a:t>
          </a:r>
          <a:r>
            <a:rPr lang="en-US" dirty="0" err="1" smtClean="0"/>
            <a:t>thermolabile</a:t>
          </a:r>
          <a:r>
            <a:rPr lang="en-US" dirty="0" smtClean="0"/>
            <a:t> medicaments are dissolved in water or specified solvent and this solution is incorporated in molten mass</a:t>
          </a:r>
          <a:endParaRPr lang="en-US" dirty="0"/>
        </a:p>
      </dgm:t>
    </dgm:pt>
    <dgm:pt modelId="{7D8BD66F-1426-4989-9ED5-083F09F5845A}" type="parTrans" cxnId="{301AD64A-2379-4D71-8B20-BE188640A4A2}">
      <dgm:prSet/>
      <dgm:spPr/>
      <dgm:t>
        <a:bodyPr/>
        <a:lstStyle/>
        <a:p>
          <a:endParaRPr lang="en-US"/>
        </a:p>
      </dgm:t>
    </dgm:pt>
    <dgm:pt modelId="{977F8BD8-5064-47E5-A695-291D52DCA57C}" type="sibTrans" cxnId="{301AD64A-2379-4D71-8B20-BE188640A4A2}">
      <dgm:prSet/>
      <dgm:spPr/>
      <dgm:t>
        <a:bodyPr/>
        <a:lstStyle/>
        <a:p>
          <a:endParaRPr lang="en-US"/>
        </a:p>
      </dgm:t>
    </dgm:pt>
    <dgm:pt modelId="{170CB0B1-C223-488C-B03F-F8E318355365}">
      <dgm:prSet phldrT="[Text]"/>
      <dgm:spPr/>
      <dgm:t>
        <a:bodyPr/>
        <a:lstStyle/>
        <a:p>
          <a:r>
            <a:rPr lang="en-US" dirty="0" smtClean="0"/>
            <a:t>17. Insoluble substances are rubbed down on a tile with part of the glycerol and melted base is not used for this purpose it is difficult to </a:t>
          </a:r>
          <a:r>
            <a:rPr lang="en-US" dirty="0" err="1" smtClean="0"/>
            <a:t>remelt</a:t>
          </a:r>
          <a:r>
            <a:rPr lang="en-US" dirty="0" smtClean="0"/>
            <a:t> the base</a:t>
          </a:r>
          <a:endParaRPr lang="en-US" dirty="0"/>
        </a:p>
      </dgm:t>
    </dgm:pt>
    <dgm:pt modelId="{A32ACC9F-60C1-467B-BBE7-F2D80312B36F}" type="parTrans" cxnId="{9E9A873E-29C1-496A-A02B-32DE835A4499}">
      <dgm:prSet/>
      <dgm:spPr/>
      <dgm:t>
        <a:bodyPr/>
        <a:lstStyle/>
        <a:p>
          <a:endParaRPr lang="en-US"/>
        </a:p>
      </dgm:t>
    </dgm:pt>
    <dgm:pt modelId="{3A19F9B7-B285-4A16-9715-4B2EE9173193}" type="sibTrans" cxnId="{9E9A873E-29C1-496A-A02B-32DE835A4499}">
      <dgm:prSet/>
      <dgm:spPr/>
      <dgm:t>
        <a:bodyPr/>
        <a:lstStyle/>
        <a:p>
          <a:endParaRPr lang="en-US"/>
        </a:p>
      </dgm:t>
    </dgm:pt>
    <dgm:pt modelId="{50408DAC-5E66-42B6-A760-BFEEBB774BF8}" type="pres">
      <dgm:prSet presAssocID="{BDB6AD67-9BE5-4988-A22A-EE7A5913A58C}" presName="outerComposite" presStyleCnt="0">
        <dgm:presLayoutVars>
          <dgm:chMax val="5"/>
          <dgm:dir/>
          <dgm:resizeHandles val="exact"/>
        </dgm:presLayoutVars>
      </dgm:prSet>
      <dgm:spPr/>
      <dgm:t>
        <a:bodyPr/>
        <a:lstStyle/>
        <a:p>
          <a:endParaRPr lang="en-US"/>
        </a:p>
      </dgm:t>
    </dgm:pt>
    <dgm:pt modelId="{F4058C43-7060-42E4-9340-EAD8E7541584}" type="pres">
      <dgm:prSet presAssocID="{BDB6AD67-9BE5-4988-A22A-EE7A5913A58C}" presName="dummyMaxCanvas" presStyleCnt="0">
        <dgm:presLayoutVars/>
      </dgm:prSet>
      <dgm:spPr/>
      <dgm:t>
        <a:bodyPr/>
        <a:lstStyle/>
        <a:p>
          <a:endParaRPr lang="en-IN"/>
        </a:p>
      </dgm:t>
    </dgm:pt>
    <dgm:pt modelId="{F78FB41F-9997-4A66-9433-9FE77AF42211}" type="pres">
      <dgm:prSet presAssocID="{BDB6AD67-9BE5-4988-A22A-EE7A5913A58C}" presName="TwoNodes_1" presStyleLbl="node1" presStyleIdx="0" presStyleCnt="2">
        <dgm:presLayoutVars>
          <dgm:bulletEnabled val="1"/>
        </dgm:presLayoutVars>
      </dgm:prSet>
      <dgm:spPr/>
      <dgm:t>
        <a:bodyPr/>
        <a:lstStyle/>
        <a:p>
          <a:endParaRPr lang="en-US"/>
        </a:p>
      </dgm:t>
    </dgm:pt>
    <dgm:pt modelId="{2607DE1E-4A6F-4A36-BFB8-076361323715}" type="pres">
      <dgm:prSet presAssocID="{BDB6AD67-9BE5-4988-A22A-EE7A5913A58C}" presName="TwoNodes_2" presStyleLbl="node1" presStyleIdx="1" presStyleCnt="2">
        <dgm:presLayoutVars>
          <dgm:bulletEnabled val="1"/>
        </dgm:presLayoutVars>
      </dgm:prSet>
      <dgm:spPr/>
      <dgm:t>
        <a:bodyPr/>
        <a:lstStyle/>
        <a:p>
          <a:endParaRPr lang="en-US"/>
        </a:p>
      </dgm:t>
    </dgm:pt>
    <dgm:pt modelId="{CD8A9294-873B-4F8B-A7B7-76DF53CE90B9}" type="pres">
      <dgm:prSet presAssocID="{BDB6AD67-9BE5-4988-A22A-EE7A5913A58C}" presName="TwoConn_1-2" presStyleLbl="fgAccFollowNode1" presStyleIdx="0" presStyleCnt="1">
        <dgm:presLayoutVars>
          <dgm:bulletEnabled val="1"/>
        </dgm:presLayoutVars>
      </dgm:prSet>
      <dgm:spPr/>
      <dgm:t>
        <a:bodyPr/>
        <a:lstStyle/>
        <a:p>
          <a:endParaRPr lang="en-US"/>
        </a:p>
      </dgm:t>
    </dgm:pt>
    <dgm:pt modelId="{C1EE2B8C-17E7-4C35-99AC-FED0CD2CF81F}" type="pres">
      <dgm:prSet presAssocID="{BDB6AD67-9BE5-4988-A22A-EE7A5913A58C}" presName="TwoNodes_1_text" presStyleLbl="node1" presStyleIdx="1" presStyleCnt="2">
        <dgm:presLayoutVars>
          <dgm:bulletEnabled val="1"/>
        </dgm:presLayoutVars>
      </dgm:prSet>
      <dgm:spPr/>
      <dgm:t>
        <a:bodyPr/>
        <a:lstStyle/>
        <a:p>
          <a:endParaRPr lang="en-US"/>
        </a:p>
      </dgm:t>
    </dgm:pt>
    <dgm:pt modelId="{24CF7E20-78F7-4060-8A35-4DDC24549976}" type="pres">
      <dgm:prSet presAssocID="{BDB6AD67-9BE5-4988-A22A-EE7A5913A58C}" presName="TwoNodes_2_text" presStyleLbl="node1" presStyleIdx="1" presStyleCnt="2">
        <dgm:presLayoutVars>
          <dgm:bulletEnabled val="1"/>
        </dgm:presLayoutVars>
      </dgm:prSet>
      <dgm:spPr/>
      <dgm:t>
        <a:bodyPr/>
        <a:lstStyle/>
        <a:p>
          <a:endParaRPr lang="en-US"/>
        </a:p>
      </dgm:t>
    </dgm:pt>
  </dgm:ptLst>
  <dgm:cxnLst>
    <dgm:cxn modelId="{9E9A873E-29C1-496A-A02B-32DE835A4499}" srcId="{BDB6AD67-9BE5-4988-A22A-EE7A5913A58C}" destId="{170CB0B1-C223-488C-B03F-F8E318355365}" srcOrd="1" destOrd="0" parTransId="{A32ACC9F-60C1-467B-BBE7-F2D80312B36F}" sibTransId="{3A19F9B7-B285-4A16-9715-4B2EE9173193}"/>
    <dgm:cxn modelId="{8E7C0C7A-715D-48B7-9C3B-93AB63CD135E}" type="presOf" srcId="{BDB6AD67-9BE5-4988-A22A-EE7A5913A58C}" destId="{50408DAC-5E66-42B6-A760-BFEEBB774BF8}" srcOrd="0" destOrd="0" presId="urn:microsoft.com/office/officeart/2005/8/layout/vProcess5"/>
    <dgm:cxn modelId="{5B4D27D1-AED9-4A9C-AB8F-E18E8DF12D43}" type="presOf" srcId="{977F8BD8-5064-47E5-A695-291D52DCA57C}" destId="{CD8A9294-873B-4F8B-A7B7-76DF53CE90B9}" srcOrd="0" destOrd="0" presId="urn:microsoft.com/office/officeart/2005/8/layout/vProcess5"/>
    <dgm:cxn modelId="{C2C74A14-02DA-429F-BA5F-AEF405F915FC}" type="presOf" srcId="{1075D85F-AA28-4171-9908-6CC57FD05203}" destId="{F78FB41F-9997-4A66-9433-9FE77AF42211}" srcOrd="0" destOrd="0" presId="urn:microsoft.com/office/officeart/2005/8/layout/vProcess5"/>
    <dgm:cxn modelId="{C0326B7E-5BFB-4AAB-9921-BA85CC86C82A}" type="presOf" srcId="{1075D85F-AA28-4171-9908-6CC57FD05203}" destId="{C1EE2B8C-17E7-4C35-99AC-FED0CD2CF81F}" srcOrd="1" destOrd="0" presId="urn:microsoft.com/office/officeart/2005/8/layout/vProcess5"/>
    <dgm:cxn modelId="{FFC6C263-DCC3-4E0A-BE71-00C6983728FA}" type="presOf" srcId="{170CB0B1-C223-488C-B03F-F8E318355365}" destId="{24CF7E20-78F7-4060-8A35-4DDC24549976}" srcOrd="1" destOrd="0" presId="urn:microsoft.com/office/officeart/2005/8/layout/vProcess5"/>
    <dgm:cxn modelId="{301AD64A-2379-4D71-8B20-BE188640A4A2}" srcId="{BDB6AD67-9BE5-4988-A22A-EE7A5913A58C}" destId="{1075D85F-AA28-4171-9908-6CC57FD05203}" srcOrd="0" destOrd="0" parTransId="{7D8BD66F-1426-4989-9ED5-083F09F5845A}" sibTransId="{977F8BD8-5064-47E5-A695-291D52DCA57C}"/>
    <dgm:cxn modelId="{8CDD5B2E-6A70-4605-BE13-E1A58E1C2F64}" type="presOf" srcId="{170CB0B1-C223-488C-B03F-F8E318355365}" destId="{2607DE1E-4A6F-4A36-BFB8-076361323715}" srcOrd="0" destOrd="0" presId="urn:microsoft.com/office/officeart/2005/8/layout/vProcess5"/>
    <dgm:cxn modelId="{10A17494-CC6C-4EB8-B9F5-8C46D9696758}" type="presParOf" srcId="{50408DAC-5E66-42B6-A760-BFEEBB774BF8}" destId="{F4058C43-7060-42E4-9340-EAD8E7541584}" srcOrd="0" destOrd="0" presId="urn:microsoft.com/office/officeart/2005/8/layout/vProcess5"/>
    <dgm:cxn modelId="{62CB3A12-B526-4F02-9AE9-4F57B6A4116E}" type="presParOf" srcId="{50408DAC-5E66-42B6-A760-BFEEBB774BF8}" destId="{F78FB41F-9997-4A66-9433-9FE77AF42211}" srcOrd="1" destOrd="0" presId="urn:microsoft.com/office/officeart/2005/8/layout/vProcess5"/>
    <dgm:cxn modelId="{39B59D07-6F71-450C-BACA-A933F6571367}" type="presParOf" srcId="{50408DAC-5E66-42B6-A760-BFEEBB774BF8}" destId="{2607DE1E-4A6F-4A36-BFB8-076361323715}" srcOrd="2" destOrd="0" presId="urn:microsoft.com/office/officeart/2005/8/layout/vProcess5"/>
    <dgm:cxn modelId="{ED6FFBCA-9D09-480E-8833-4922DAD0643B}" type="presParOf" srcId="{50408DAC-5E66-42B6-A760-BFEEBB774BF8}" destId="{CD8A9294-873B-4F8B-A7B7-76DF53CE90B9}" srcOrd="3" destOrd="0" presId="urn:microsoft.com/office/officeart/2005/8/layout/vProcess5"/>
    <dgm:cxn modelId="{1911B5F9-4CDD-4F7E-9390-6B151180BE75}" type="presParOf" srcId="{50408DAC-5E66-42B6-A760-BFEEBB774BF8}" destId="{C1EE2B8C-17E7-4C35-99AC-FED0CD2CF81F}" srcOrd="4" destOrd="0" presId="urn:microsoft.com/office/officeart/2005/8/layout/vProcess5"/>
    <dgm:cxn modelId="{FBD764F2-7665-43EB-BEF8-E979933C890A}" type="presParOf" srcId="{50408DAC-5E66-42B6-A760-BFEEBB774BF8}" destId="{24CF7E20-78F7-4060-8A35-4DDC24549976}" srcOrd="5"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E5155E6B-C5B9-4928-AC8A-6E8E3E04C943}" type="doc">
      <dgm:prSet loTypeId="urn:microsoft.com/office/officeart/2005/8/layout/hierarchy4" loCatId="hierarchy" qsTypeId="urn:microsoft.com/office/officeart/2005/8/quickstyle/simple3" qsCatId="simple" csTypeId="urn:microsoft.com/office/officeart/2005/8/colors/colorful5" csCatId="colorful" phldr="1"/>
      <dgm:spPr/>
      <dgm:t>
        <a:bodyPr/>
        <a:lstStyle/>
        <a:p>
          <a:endParaRPr lang="en-US"/>
        </a:p>
      </dgm:t>
    </dgm:pt>
    <dgm:pt modelId="{2F042344-5CDB-4BE8-A3ED-E9D5FDA1E4B7}">
      <dgm:prSet phldrT="[Text]"/>
      <dgm:spPr/>
      <dgm:t>
        <a:bodyPr/>
        <a:lstStyle/>
        <a:p>
          <a:r>
            <a:rPr lang="en-US" dirty="0" smtClean="0"/>
            <a:t>Prepared in the same as that of synthetic base with following changes</a:t>
          </a:r>
          <a:endParaRPr lang="en-US" dirty="0"/>
        </a:p>
      </dgm:t>
    </dgm:pt>
    <dgm:pt modelId="{BE92E3C8-0E43-4D81-81B7-E17A9B366553}" type="parTrans" cxnId="{9EF0CC6A-F10C-4A99-AAEB-2A779C211448}">
      <dgm:prSet/>
      <dgm:spPr/>
      <dgm:t>
        <a:bodyPr/>
        <a:lstStyle/>
        <a:p>
          <a:endParaRPr lang="en-US"/>
        </a:p>
      </dgm:t>
    </dgm:pt>
    <dgm:pt modelId="{B5CD04B0-B20F-4D00-B206-A0B85A19E5C9}" type="sibTrans" cxnId="{9EF0CC6A-F10C-4A99-AAEB-2A779C211448}">
      <dgm:prSet/>
      <dgm:spPr/>
      <dgm:t>
        <a:bodyPr/>
        <a:lstStyle/>
        <a:p>
          <a:endParaRPr lang="en-US"/>
        </a:p>
      </dgm:t>
    </dgm:pt>
    <dgm:pt modelId="{A9313166-7235-4E04-BC97-B9D5FDC308C2}">
      <dgm:prSet phldrT="[Text]"/>
      <dgm:spPr/>
      <dgm:t>
        <a:bodyPr/>
        <a:lstStyle/>
        <a:p>
          <a:r>
            <a:rPr lang="en-US" dirty="0" err="1" smtClean="0"/>
            <a:t>Mould</a:t>
          </a:r>
          <a:r>
            <a:rPr lang="en-US" dirty="0" smtClean="0"/>
            <a:t> must not be lubricated or chilled – rapid cooling causes brittleness</a:t>
          </a:r>
          <a:endParaRPr lang="en-US" dirty="0"/>
        </a:p>
      </dgm:t>
    </dgm:pt>
    <dgm:pt modelId="{250FC5B7-10D7-496D-8DE9-4B81170BFC9D}" type="parTrans" cxnId="{2D458815-A91C-4979-BA69-61B5522494C7}">
      <dgm:prSet/>
      <dgm:spPr/>
      <dgm:t>
        <a:bodyPr/>
        <a:lstStyle/>
        <a:p>
          <a:endParaRPr lang="en-US"/>
        </a:p>
      </dgm:t>
    </dgm:pt>
    <dgm:pt modelId="{A0F43F83-096B-443D-B40A-B47BE5569976}" type="sibTrans" cxnId="{2D458815-A91C-4979-BA69-61B5522494C7}">
      <dgm:prSet/>
      <dgm:spPr/>
      <dgm:t>
        <a:bodyPr/>
        <a:lstStyle/>
        <a:p>
          <a:endParaRPr lang="en-US"/>
        </a:p>
      </dgm:t>
    </dgm:pt>
    <dgm:pt modelId="{318DE697-4293-459A-B1ED-16379D6D66BF}">
      <dgm:prSet phldrT="[Text]"/>
      <dgm:spPr/>
      <dgm:t>
        <a:bodyPr/>
        <a:lstStyle/>
        <a:p>
          <a:r>
            <a:rPr lang="en-US" dirty="0" smtClean="0"/>
            <a:t>Do not lubricate the </a:t>
          </a:r>
          <a:r>
            <a:rPr lang="en-US" dirty="0" err="1" smtClean="0"/>
            <a:t>mould</a:t>
          </a:r>
          <a:r>
            <a:rPr lang="en-US" dirty="0" smtClean="0"/>
            <a:t> – Lubrications spoils the surface</a:t>
          </a:r>
          <a:endParaRPr lang="en-US" dirty="0"/>
        </a:p>
      </dgm:t>
    </dgm:pt>
    <dgm:pt modelId="{7D557109-C204-447C-82F7-2F69AD672530}" type="parTrans" cxnId="{C26B73F9-D382-4EB8-9716-F17AA35512AE}">
      <dgm:prSet/>
      <dgm:spPr/>
      <dgm:t>
        <a:bodyPr/>
        <a:lstStyle/>
        <a:p>
          <a:endParaRPr lang="en-US"/>
        </a:p>
      </dgm:t>
    </dgm:pt>
    <dgm:pt modelId="{C9C54FAE-006E-4847-8782-47369F21BDB7}" type="sibTrans" cxnId="{C26B73F9-D382-4EB8-9716-F17AA35512AE}">
      <dgm:prSet/>
      <dgm:spPr/>
      <dgm:t>
        <a:bodyPr/>
        <a:lstStyle/>
        <a:p>
          <a:endParaRPr lang="en-US"/>
        </a:p>
      </dgm:t>
    </dgm:pt>
    <dgm:pt modelId="{AB197291-D20B-42C7-B26D-CCD54D6F0BB6}">
      <dgm:prSet phldrT="[Text]"/>
      <dgm:spPr/>
      <dgm:t>
        <a:bodyPr/>
        <a:lstStyle/>
        <a:p>
          <a:r>
            <a:rPr lang="en-US" dirty="0" smtClean="0"/>
            <a:t>Medicaments and base are melted together at same temperature; mixed and stirred to form a stable emulsion</a:t>
          </a:r>
          <a:endParaRPr lang="en-US" dirty="0"/>
        </a:p>
      </dgm:t>
    </dgm:pt>
    <dgm:pt modelId="{99C28255-1E3F-49C8-A320-1B6C04ED281F}" type="parTrans" cxnId="{E1EF50E1-7178-4D7F-B405-FCCB7F96A286}">
      <dgm:prSet/>
      <dgm:spPr/>
      <dgm:t>
        <a:bodyPr/>
        <a:lstStyle/>
        <a:p>
          <a:endParaRPr lang="en-US"/>
        </a:p>
      </dgm:t>
    </dgm:pt>
    <dgm:pt modelId="{F1D6D8AC-9C44-4EA2-AAF6-A8CFEE1E5C21}" type="sibTrans" cxnId="{E1EF50E1-7178-4D7F-B405-FCCB7F96A286}">
      <dgm:prSet/>
      <dgm:spPr/>
      <dgm:t>
        <a:bodyPr/>
        <a:lstStyle/>
        <a:p>
          <a:endParaRPr lang="en-US"/>
        </a:p>
      </dgm:t>
    </dgm:pt>
    <dgm:pt modelId="{8C8B74FA-F174-41D7-A2ED-BF524F2425EC}">
      <dgm:prSet phldrT="[Text]"/>
      <dgm:spPr/>
      <dgm:t>
        <a:bodyPr/>
        <a:lstStyle/>
        <a:p>
          <a:r>
            <a:rPr lang="en-US" dirty="0" smtClean="0"/>
            <a:t>Water soluble ingredients are dissolved in water before addition</a:t>
          </a:r>
          <a:endParaRPr lang="en-US" dirty="0"/>
        </a:p>
      </dgm:t>
    </dgm:pt>
    <dgm:pt modelId="{D60C036E-4C34-4ACE-8A8F-37DC33D0B959}" type="parTrans" cxnId="{49A60CA3-3361-4309-9863-99519B1DC044}">
      <dgm:prSet/>
      <dgm:spPr/>
      <dgm:t>
        <a:bodyPr/>
        <a:lstStyle/>
        <a:p>
          <a:endParaRPr lang="en-US"/>
        </a:p>
      </dgm:t>
    </dgm:pt>
    <dgm:pt modelId="{786099CF-334A-4BF0-B82E-37C2EEDC1657}" type="sibTrans" cxnId="{49A60CA3-3361-4309-9863-99519B1DC044}">
      <dgm:prSet/>
      <dgm:spPr/>
      <dgm:t>
        <a:bodyPr/>
        <a:lstStyle/>
        <a:p>
          <a:endParaRPr lang="en-US"/>
        </a:p>
      </dgm:t>
    </dgm:pt>
    <dgm:pt modelId="{5F82AA75-9F62-45F9-AC9C-40E718E33960}">
      <dgm:prSet phldrT="[Text]"/>
      <dgm:spPr/>
      <dgm:t>
        <a:bodyPr/>
        <a:lstStyle/>
        <a:p>
          <a:r>
            <a:rPr lang="en-US" dirty="0" smtClean="0"/>
            <a:t>Insoluble medicaments are added same to that of synthetic bases</a:t>
          </a:r>
          <a:endParaRPr lang="en-US" dirty="0"/>
        </a:p>
      </dgm:t>
    </dgm:pt>
    <dgm:pt modelId="{84EE24DD-25B4-452A-BED4-B96724690AA1}" type="parTrans" cxnId="{19C4FFB5-203A-47BC-8773-07E60438677F}">
      <dgm:prSet/>
      <dgm:spPr/>
      <dgm:t>
        <a:bodyPr/>
        <a:lstStyle/>
        <a:p>
          <a:endParaRPr lang="en-US"/>
        </a:p>
      </dgm:t>
    </dgm:pt>
    <dgm:pt modelId="{C466E7E1-4F5C-453A-B793-BD788FB037C6}" type="sibTrans" cxnId="{19C4FFB5-203A-47BC-8773-07E60438677F}">
      <dgm:prSet/>
      <dgm:spPr/>
      <dgm:t>
        <a:bodyPr/>
        <a:lstStyle/>
        <a:p>
          <a:endParaRPr lang="en-US"/>
        </a:p>
      </dgm:t>
    </dgm:pt>
    <dgm:pt modelId="{41794015-B255-49A0-9408-F863BEC00BA3}">
      <dgm:prSet phldrT="[Text]"/>
      <dgm:spPr/>
      <dgm:t>
        <a:bodyPr/>
        <a:lstStyle/>
        <a:p>
          <a:r>
            <a:rPr lang="en-US" dirty="0" smtClean="0"/>
            <a:t>Mass is poured as cool as possible and </a:t>
          </a:r>
          <a:r>
            <a:rPr lang="en-US" dirty="0" err="1" smtClean="0"/>
            <a:t>moulds</a:t>
          </a:r>
          <a:r>
            <a:rPr lang="en-US" dirty="0" smtClean="0"/>
            <a:t> are over filled</a:t>
          </a:r>
          <a:endParaRPr lang="en-US" dirty="0"/>
        </a:p>
      </dgm:t>
    </dgm:pt>
    <dgm:pt modelId="{1E776735-F7B5-43CA-9BE9-19B1B45C448B}" type="parTrans" cxnId="{FA71B643-51E7-47C3-A267-E6BC08CBD82F}">
      <dgm:prSet/>
      <dgm:spPr/>
      <dgm:t>
        <a:bodyPr/>
        <a:lstStyle/>
        <a:p>
          <a:endParaRPr lang="en-US"/>
        </a:p>
      </dgm:t>
    </dgm:pt>
    <dgm:pt modelId="{7F70EFB4-0935-445B-9199-63832A8615D0}" type="sibTrans" cxnId="{FA71B643-51E7-47C3-A267-E6BC08CBD82F}">
      <dgm:prSet/>
      <dgm:spPr/>
      <dgm:t>
        <a:bodyPr/>
        <a:lstStyle/>
        <a:p>
          <a:endParaRPr lang="en-US"/>
        </a:p>
      </dgm:t>
    </dgm:pt>
    <dgm:pt modelId="{7E003662-1B6D-4FF3-B23F-F4E3019BB648}" type="pres">
      <dgm:prSet presAssocID="{E5155E6B-C5B9-4928-AC8A-6E8E3E04C943}" presName="Name0" presStyleCnt="0">
        <dgm:presLayoutVars>
          <dgm:chPref val="1"/>
          <dgm:dir/>
          <dgm:animOne val="branch"/>
          <dgm:animLvl val="lvl"/>
          <dgm:resizeHandles/>
        </dgm:presLayoutVars>
      </dgm:prSet>
      <dgm:spPr/>
      <dgm:t>
        <a:bodyPr/>
        <a:lstStyle/>
        <a:p>
          <a:endParaRPr lang="en-US"/>
        </a:p>
      </dgm:t>
    </dgm:pt>
    <dgm:pt modelId="{9FC32554-A7CE-472F-BC78-6026AF81DE7D}" type="pres">
      <dgm:prSet presAssocID="{2F042344-5CDB-4BE8-A3ED-E9D5FDA1E4B7}" presName="vertOne" presStyleCnt="0"/>
      <dgm:spPr/>
      <dgm:t>
        <a:bodyPr/>
        <a:lstStyle/>
        <a:p>
          <a:endParaRPr lang="en-IN"/>
        </a:p>
      </dgm:t>
    </dgm:pt>
    <dgm:pt modelId="{8C6961E2-8160-431A-B208-FEAA8B25E4D7}" type="pres">
      <dgm:prSet presAssocID="{2F042344-5CDB-4BE8-A3ED-E9D5FDA1E4B7}" presName="txOne" presStyleLbl="node0" presStyleIdx="0" presStyleCnt="1" custScaleY="19277">
        <dgm:presLayoutVars>
          <dgm:chPref val="3"/>
        </dgm:presLayoutVars>
      </dgm:prSet>
      <dgm:spPr/>
      <dgm:t>
        <a:bodyPr/>
        <a:lstStyle/>
        <a:p>
          <a:endParaRPr lang="en-US"/>
        </a:p>
      </dgm:t>
    </dgm:pt>
    <dgm:pt modelId="{0EF7E71B-0362-472F-A086-2A2A2BBC1927}" type="pres">
      <dgm:prSet presAssocID="{2F042344-5CDB-4BE8-A3ED-E9D5FDA1E4B7}" presName="parTransOne" presStyleCnt="0"/>
      <dgm:spPr/>
      <dgm:t>
        <a:bodyPr/>
        <a:lstStyle/>
        <a:p>
          <a:endParaRPr lang="en-IN"/>
        </a:p>
      </dgm:t>
    </dgm:pt>
    <dgm:pt modelId="{B0BC697A-3A80-4D22-B4CD-62D7B49D8221}" type="pres">
      <dgm:prSet presAssocID="{2F042344-5CDB-4BE8-A3ED-E9D5FDA1E4B7}" presName="horzOne" presStyleCnt="0"/>
      <dgm:spPr/>
      <dgm:t>
        <a:bodyPr/>
        <a:lstStyle/>
        <a:p>
          <a:endParaRPr lang="en-IN"/>
        </a:p>
      </dgm:t>
    </dgm:pt>
    <dgm:pt modelId="{535BF0EE-4819-4BC0-9ACD-9DC1F19D69D3}" type="pres">
      <dgm:prSet presAssocID="{A9313166-7235-4E04-BC97-B9D5FDC308C2}" presName="vertTwo" presStyleCnt="0"/>
      <dgm:spPr/>
      <dgm:t>
        <a:bodyPr/>
        <a:lstStyle/>
        <a:p>
          <a:endParaRPr lang="en-IN"/>
        </a:p>
      </dgm:t>
    </dgm:pt>
    <dgm:pt modelId="{0A5544D7-953C-464E-AA1B-AC191315D0E9}" type="pres">
      <dgm:prSet presAssocID="{A9313166-7235-4E04-BC97-B9D5FDC308C2}" presName="txTwo" presStyleLbl="node2" presStyleIdx="0" presStyleCnt="6" custScaleY="43403">
        <dgm:presLayoutVars>
          <dgm:chPref val="3"/>
        </dgm:presLayoutVars>
      </dgm:prSet>
      <dgm:spPr/>
      <dgm:t>
        <a:bodyPr/>
        <a:lstStyle/>
        <a:p>
          <a:endParaRPr lang="en-US"/>
        </a:p>
      </dgm:t>
    </dgm:pt>
    <dgm:pt modelId="{A7AF8101-75F3-4016-9F15-648B188C90CE}" type="pres">
      <dgm:prSet presAssocID="{A9313166-7235-4E04-BC97-B9D5FDC308C2}" presName="horzTwo" presStyleCnt="0"/>
      <dgm:spPr/>
      <dgm:t>
        <a:bodyPr/>
        <a:lstStyle/>
        <a:p>
          <a:endParaRPr lang="en-IN"/>
        </a:p>
      </dgm:t>
    </dgm:pt>
    <dgm:pt modelId="{B9DAD97A-6A71-4E96-8F36-D5B28402F711}" type="pres">
      <dgm:prSet presAssocID="{A0F43F83-096B-443D-B40A-B47BE5569976}" presName="sibSpaceTwo" presStyleCnt="0"/>
      <dgm:spPr/>
      <dgm:t>
        <a:bodyPr/>
        <a:lstStyle/>
        <a:p>
          <a:endParaRPr lang="en-IN"/>
        </a:p>
      </dgm:t>
    </dgm:pt>
    <dgm:pt modelId="{4601AF84-AE27-4D0C-A6B4-A54948135D1D}" type="pres">
      <dgm:prSet presAssocID="{318DE697-4293-459A-B1ED-16379D6D66BF}" presName="vertTwo" presStyleCnt="0"/>
      <dgm:spPr/>
      <dgm:t>
        <a:bodyPr/>
        <a:lstStyle/>
        <a:p>
          <a:endParaRPr lang="en-IN"/>
        </a:p>
      </dgm:t>
    </dgm:pt>
    <dgm:pt modelId="{DA30FCF6-3B44-4296-ACBC-4B20B0D386FF}" type="pres">
      <dgm:prSet presAssocID="{318DE697-4293-459A-B1ED-16379D6D66BF}" presName="txTwo" presStyleLbl="node2" presStyleIdx="1" presStyleCnt="6" custScaleY="43403">
        <dgm:presLayoutVars>
          <dgm:chPref val="3"/>
        </dgm:presLayoutVars>
      </dgm:prSet>
      <dgm:spPr/>
      <dgm:t>
        <a:bodyPr/>
        <a:lstStyle/>
        <a:p>
          <a:endParaRPr lang="en-US"/>
        </a:p>
      </dgm:t>
    </dgm:pt>
    <dgm:pt modelId="{9900BE2C-4584-41EF-9FE8-E37A39F44FD1}" type="pres">
      <dgm:prSet presAssocID="{318DE697-4293-459A-B1ED-16379D6D66BF}" presName="horzTwo" presStyleCnt="0"/>
      <dgm:spPr/>
      <dgm:t>
        <a:bodyPr/>
        <a:lstStyle/>
        <a:p>
          <a:endParaRPr lang="en-IN"/>
        </a:p>
      </dgm:t>
    </dgm:pt>
    <dgm:pt modelId="{3EB0CD31-57BD-4E39-9A46-D5096E7AB4B5}" type="pres">
      <dgm:prSet presAssocID="{C9C54FAE-006E-4847-8782-47369F21BDB7}" presName="sibSpaceTwo" presStyleCnt="0"/>
      <dgm:spPr/>
      <dgm:t>
        <a:bodyPr/>
        <a:lstStyle/>
        <a:p>
          <a:endParaRPr lang="en-IN"/>
        </a:p>
      </dgm:t>
    </dgm:pt>
    <dgm:pt modelId="{DCDBE461-E4E5-4F0E-BD4A-EFF77CFEFFF7}" type="pres">
      <dgm:prSet presAssocID="{AB197291-D20B-42C7-B26D-CCD54D6F0BB6}" presName="vertTwo" presStyleCnt="0"/>
      <dgm:spPr/>
      <dgm:t>
        <a:bodyPr/>
        <a:lstStyle/>
        <a:p>
          <a:endParaRPr lang="en-IN"/>
        </a:p>
      </dgm:t>
    </dgm:pt>
    <dgm:pt modelId="{EF1730A7-B0A4-4087-8528-C674861FC5B0}" type="pres">
      <dgm:prSet presAssocID="{AB197291-D20B-42C7-B26D-CCD54D6F0BB6}" presName="txTwo" presStyleLbl="node2" presStyleIdx="2" presStyleCnt="6" custScaleY="43403">
        <dgm:presLayoutVars>
          <dgm:chPref val="3"/>
        </dgm:presLayoutVars>
      </dgm:prSet>
      <dgm:spPr/>
      <dgm:t>
        <a:bodyPr/>
        <a:lstStyle/>
        <a:p>
          <a:endParaRPr lang="en-US"/>
        </a:p>
      </dgm:t>
    </dgm:pt>
    <dgm:pt modelId="{F3808C50-0B52-4047-94A4-EAD729314D13}" type="pres">
      <dgm:prSet presAssocID="{AB197291-D20B-42C7-B26D-CCD54D6F0BB6}" presName="horzTwo" presStyleCnt="0"/>
      <dgm:spPr/>
      <dgm:t>
        <a:bodyPr/>
        <a:lstStyle/>
        <a:p>
          <a:endParaRPr lang="en-IN"/>
        </a:p>
      </dgm:t>
    </dgm:pt>
    <dgm:pt modelId="{ED8AA093-87D8-4EFC-A249-C293FC95392C}" type="pres">
      <dgm:prSet presAssocID="{F1D6D8AC-9C44-4EA2-AAF6-A8CFEE1E5C21}" presName="sibSpaceTwo" presStyleCnt="0"/>
      <dgm:spPr/>
      <dgm:t>
        <a:bodyPr/>
        <a:lstStyle/>
        <a:p>
          <a:endParaRPr lang="en-IN"/>
        </a:p>
      </dgm:t>
    </dgm:pt>
    <dgm:pt modelId="{E40E1BE6-047B-43F6-B640-48F073D7620B}" type="pres">
      <dgm:prSet presAssocID="{8C8B74FA-F174-41D7-A2ED-BF524F2425EC}" presName="vertTwo" presStyleCnt="0"/>
      <dgm:spPr/>
      <dgm:t>
        <a:bodyPr/>
        <a:lstStyle/>
        <a:p>
          <a:endParaRPr lang="en-IN"/>
        </a:p>
      </dgm:t>
    </dgm:pt>
    <dgm:pt modelId="{D6F61EA1-9522-452D-B727-05D7199D4C23}" type="pres">
      <dgm:prSet presAssocID="{8C8B74FA-F174-41D7-A2ED-BF524F2425EC}" presName="txTwo" presStyleLbl="node2" presStyleIdx="3" presStyleCnt="6" custScaleY="43403">
        <dgm:presLayoutVars>
          <dgm:chPref val="3"/>
        </dgm:presLayoutVars>
      </dgm:prSet>
      <dgm:spPr/>
      <dgm:t>
        <a:bodyPr/>
        <a:lstStyle/>
        <a:p>
          <a:endParaRPr lang="en-US"/>
        </a:p>
      </dgm:t>
    </dgm:pt>
    <dgm:pt modelId="{4663AA7C-D31F-4BB1-A3A7-6E7A7DF709AF}" type="pres">
      <dgm:prSet presAssocID="{8C8B74FA-F174-41D7-A2ED-BF524F2425EC}" presName="horzTwo" presStyleCnt="0"/>
      <dgm:spPr/>
      <dgm:t>
        <a:bodyPr/>
        <a:lstStyle/>
        <a:p>
          <a:endParaRPr lang="en-IN"/>
        </a:p>
      </dgm:t>
    </dgm:pt>
    <dgm:pt modelId="{2F6E8694-DB1E-415D-8BE6-0BE6503CB603}" type="pres">
      <dgm:prSet presAssocID="{786099CF-334A-4BF0-B82E-37C2EEDC1657}" presName="sibSpaceTwo" presStyleCnt="0"/>
      <dgm:spPr/>
      <dgm:t>
        <a:bodyPr/>
        <a:lstStyle/>
        <a:p>
          <a:endParaRPr lang="en-IN"/>
        </a:p>
      </dgm:t>
    </dgm:pt>
    <dgm:pt modelId="{5B58CD9C-7BA5-449D-9880-B066802C2526}" type="pres">
      <dgm:prSet presAssocID="{5F82AA75-9F62-45F9-AC9C-40E718E33960}" presName="vertTwo" presStyleCnt="0"/>
      <dgm:spPr/>
      <dgm:t>
        <a:bodyPr/>
        <a:lstStyle/>
        <a:p>
          <a:endParaRPr lang="en-IN"/>
        </a:p>
      </dgm:t>
    </dgm:pt>
    <dgm:pt modelId="{D62CA5D4-171A-450E-8533-1550C817993D}" type="pres">
      <dgm:prSet presAssocID="{5F82AA75-9F62-45F9-AC9C-40E718E33960}" presName="txTwo" presStyleLbl="node2" presStyleIdx="4" presStyleCnt="6" custScaleY="43403">
        <dgm:presLayoutVars>
          <dgm:chPref val="3"/>
        </dgm:presLayoutVars>
      </dgm:prSet>
      <dgm:spPr/>
      <dgm:t>
        <a:bodyPr/>
        <a:lstStyle/>
        <a:p>
          <a:endParaRPr lang="en-US"/>
        </a:p>
      </dgm:t>
    </dgm:pt>
    <dgm:pt modelId="{CA53D903-6E49-474E-80E2-026567C85905}" type="pres">
      <dgm:prSet presAssocID="{5F82AA75-9F62-45F9-AC9C-40E718E33960}" presName="horzTwo" presStyleCnt="0"/>
      <dgm:spPr/>
      <dgm:t>
        <a:bodyPr/>
        <a:lstStyle/>
        <a:p>
          <a:endParaRPr lang="en-IN"/>
        </a:p>
      </dgm:t>
    </dgm:pt>
    <dgm:pt modelId="{A9AA320A-59BB-455C-A1F0-BF3903DA9C1D}" type="pres">
      <dgm:prSet presAssocID="{C466E7E1-4F5C-453A-B793-BD788FB037C6}" presName="sibSpaceTwo" presStyleCnt="0"/>
      <dgm:spPr/>
      <dgm:t>
        <a:bodyPr/>
        <a:lstStyle/>
        <a:p>
          <a:endParaRPr lang="en-IN"/>
        </a:p>
      </dgm:t>
    </dgm:pt>
    <dgm:pt modelId="{A6F262F1-C0A6-4480-AF43-CD7A58C0C218}" type="pres">
      <dgm:prSet presAssocID="{41794015-B255-49A0-9408-F863BEC00BA3}" presName="vertTwo" presStyleCnt="0"/>
      <dgm:spPr/>
      <dgm:t>
        <a:bodyPr/>
        <a:lstStyle/>
        <a:p>
          <a:endParaRPr lang="en-IN"/>
        </a:p>
      </dgm:t>
    </dgm:pt>
    <dgm:pt modelId="{470DA219-FD00-4E57-8FC7-A2CB46B51D79}" type="pres">
      <dgm:prSet presAssocID="{41794015-B255-49A0-9408-F863BEC00BA3}" presName="txTwo" presStyleLbl="node2" presStyleIdx="5" presStyleCnt="6" custScaleY="43403">
        <dgm:presLayoutVars>
          <dgm:chPref val="3"/>
        </dgm:presLayoutVars>
      </dgm:prSet>
      <dgm:spPr/>
      <dgm:t>
        <a:bodyPr/>
        <a:lstStyle/>
        <a:p>
          <a:endParaRPr lang="en-US"/>
        </a:p>
      </dgm:t>
    </dgm:pt>
    <dgm:pt modelId="{AEB0278E-B85D-4DE6-BE0A-EA1390578F88}" type="pres">
      <dgm:prSet presAssocID="{41794015-B255-49A0-9408-F863BEC00BA3}" presName="horzTwo" presStyleCnt="0"/>
      <dgm:spPr/>
      <dgm:t>
        <a:bodyPr/>
        <a:lstStyle/>
        <a:p>
          <a:endParaRPr lang="en-IN"/>
        </a:p>
      </dgm:t>
    </dgm:pt>
  </dgm:ptLst>
  <dgm:cxnLst>
    <dgm:cxn modelId="{CF2D42E2-296E-44F3-93DC-DFACFEF6977E}" type="presOf" srcId="{5F82AA75-9F62-45F9-AC9C-40E718E33960}" destId="{D62CA5D4-171A-450E-8533-1550C817993D}" srcOrd="0" destOrd="0" presId="urn:microsoft.com/office/officeart/2005/8/layout/hierarchy4"/>
    <dgm:cxn modelId="{FA71B643-51E7-47C3-A267-E6BC08CBD82F}" srcId="{2F042344-5CDB-4BE8-A3ED-E9D5FDA1E4B7}" destId="{41794015-B255-49A0-9408-F863BEC00BA3}" srcOrd="5" destOrd="0" parTransId="{1E776735-F7B5-43CA-9BE9-19B1B45C448B}" sibTransId="{7F70EFB4-0935-445B-9199-63832A8615D0}"/>
    <dgm:cxn modelId="{49A60CA3-3361-4309-9863-99519B1DC044}" srcId="{2F042344-5CDB-4BE8-A3ED-E9D5FDA1E4B7}" destId="{8C8B74FA-F174-41D7-A2ED-BF524F2425EC}" srcOrd="3" destOrd="0" parTransId="{D60C036E-4C34-4ACE-8A8F-37DC33D0B959}" sibTransId="{786099CF-334A-4BF0-B82E-37C2EEDC1657}"/>
    <dgm:cxn modelId="{9EF0CC6A-F10C-4A99-AAEB-2A779C211448}" srcId="{E5155E6B-C5B9-4928-AC8A-6E8E3E04C943}" destId="{2F042344-5CDB-4BE8-A3ED-E9D5FDA1E4B7}" srcOrd="0" destOrd="0" parTransId="{BE92E3C8-0E43-4D81-81B7-E17A9B366553}" sibTransId="{B5CD04B0-B20F-4D00-B206-A0B85A19E5C9}"/>
    <dgm:cxn modelId="{19C4FFB5-203A-47BC-8773-07E60438677F}" srcId="{2F042344-5CDB-4BE8-A3ED-E9D5FDA1E4B7}" destId="{5F82AA75-9F62-45F9-AC9C-40E718E33960}" srcOrd="4" destOrd="0" parTransId="{84EE24DD-25B4-452A-BED4-B96724690AA1}" sibTransId="{C466E7E1-4F5C-453A-B793-BD788FB037C6}"/>
    <dgm:cxn modelId="{DA35F680-6888-4456-97F7-9BF4EEDED23A}" type="presOf" srcId="{2F042344-5CDB-4BE8-A3ED-E9D5FDA1E4B7}" destId="{8C6961E2-8160-431A-B208-FEAA8B25E4D7}" srcOrd="0" destOrd="0" presId="urn:microsoft.com/office/officeart/2005/8/layout/hierarchy4"/>
    <dgm:cxn modelId="{E609EB12-5CFD-4DDC-A078-45E74776BCA1}" type="presOf" srcId="{AB197291-D20B-42C7-B26D-CCD54D6F0BB6}" destId="{EF1730A7-B0A4-4087-8528-C674861FC5B0}" srcOrd="0" destOrd="0" presId="urn:microsoft.com/office/officeart/2005/8/layout/hierarchy4"/>
    <dgm:cxn modelId="{2D458815-A91C-4979-BA69-61B5522494C7}" srcId="{2F042344-5CDB-4BE8-A3ED-E9D5FDA1E4B7}" destId="{A9313166-7235-4E04-BC97-B9D5FDC308C2}" srcOrd="0" destOrd="0" parTransId="{250FC5B7-10D7-496D-8DE9-4B81170BFC9D}" sibTransId="{A0F43F83-096B-443D-B40A-B47BE5569976}"/>
    <dgm:cxn modelId="{CA37CEDC-D959-45D0-A99C-B13FE51174BB}" type="presOf" srcId="{41794015-B255-49A0-9408-F863BEC00BA3}" destId="{470DA219-FD00-4E57-8FC7-A2CB46B51D79}" srcOrd="0" destOrd="0" presId="urn:microsoft.com/office/officeart/2005/8/layout/hierarchy4"/>
    <dgm:cxn modelId="{812E8358-273A-4B06-A551-74364FC7BFC8}" type="presOf" srcId="{318DE697-4293-459A-B1ED-16379D6D66BF}" destId="{DA30FCF6-3B44-4296-ACBC-4B20B0D386FF}" srcOrd="0" destOrd="0" presId="urn:microsoft.com/office/officeart/2005/8/layout/hierarchy4"/>
    <dgm:cxn modelId="{5B83E0A7-C346-4238-A212-F4A0C93463E0}" type="presOf" srcId="{E5155E6B-C5B9-4928-AC8A-6E8E3E04C943}" destId="{7E003662-1B6D-4FF3-B23F-F4E3019BB648}" srcOrd="0" destOrd="0" presId="urn:microsoft.com/office/officeart/2005/8/layout/hierarchy4"/>
    <dgm:cxn modelId="{E1EF50E1-7178-4D7F-B405-FCCB7F96A286}" srcId="{2F042344-5CDB-4BE8-A3ED-E9D5FDA1E4B7}" destId="{AB197291-D20B-42C7-B26D-CCD54D6F0BB6}" srcOrd="2" destOrd="0" parTransId="{99C28255-1E3F-49C8-A320-1B6C04ED281F}" sibTransId="{F1D6D8AC-9C44-4EA2-AAF6-A8CFEE1E5C21}"/>
    <dgm:cxn modelId="{3F8449DD-508D-48EC-B0FA-3757504F4492}" type="presOf" srcId="{A9313166-7235-4E04-BC97-B9D5FDC308C2}" destId="{0A5544D7-953C-464E-AA1B-AC191315D0E9}" srcOrd="0" destOrd="0" presId="urn:microsoft.com/office/officeart/2005/8/layout/hierarchy4"/>
    <dgm:cxn modelId="{2EB64B6B-F993-4E8D-BACF-2B583CA71643}" type="presOf" srcId="{8C8B74FA-F174-41D7-A2ED-BF524F2425EC}" destId="{D6F61EA1-9522-452D-B727-05D7199D4C23}" srcOrd="0" destOrd="0" presId="urn:microsoft.com/office/officeart/2005/8/layout/hierarchy4"/>
    <dgm:cxn modelId="{C26B73F9-D382-4EB8-9716-F17AA35512AE}" srcId="{2F042344-5CDB-4BE8-A3ED-E9D5FDA1E4B7}" destId="{318DE697-4293-459A-B1ED-16379D6D66BF}" srcOrd="1" destOrd="0" parTransId="{7D557109-C204-447C-82F7-2F69AD672530}" sibTransId="{C9C54FAE-006E-4847-8782-47369F21BDB7}"/>
    <dgm:cxn modelId="{E154F0AA-FDC8-44CF-B1E4-A1E75331A4CA}" type="presParOf" srcId="{7E003662-1B6D-4FF3-B23F-F4E3019BB648}" destId="{9FC32554-A7CE-472F-BC78-6026AF81DE7D}" srcOrd="0" destOrd="0" presId="urn:microsoft.com/office/officeart/2005/8/layout/hierarchy4"/>
    <dgm:cxn modelId="{FF4DBB11-8716-4239-A147-17E9EA6DCBA2}" type="presParOf" srcId="{9FC32554-A7CE-472F-BC78-6026AF81DE7D}" destId="{8C6961E2-8160-431A-B208-FEAA8B25E4D7}" srcOrd="0" destOrd="0" presId="urn:microsoft.com/office/officeart/2005/8/layout/hierarchy4"/>
    <dgm:cxn modelId="{6A321DD1-95FD-4887-8357-5249CE0E5EE0}" type="presParOf" srcId="{9FC32554-A7CE-472F-BC78-6026AF81DE7D}" destId="{0EF7E71B-0362-472F-A086-2A2A2BBC1927}" srcOrd="1" destOrd="0" presId="urn:microsoft.com/office/officeart/2005/8/layout/hierarchy4"/>
    <dgm:cxn modelId="{E4290319-C718-4443-8BD0-116BA6396731}" type="presParOf" srcId="{9FC32554-A7CE-472F-BC78-6026AF81DE7D}" destId="{B0BC697A-3A80-4D22-B4CD-62D7B49D8221}" srcOrd="2" destOrd="0" presId="urn:microsoft.com/office/officeart/2005/8/layout/hierarchy4"/>
    <dgm:cxn modelId="{98829D09-E206-45DE-8C20-110711EB6319}" type="presParOf" srcId="{B0BC697A-3A80-4D22-B4CD-62D7B49D8221}" destId="{535BF0EE-4819-4BC0-9ACD-9DC1F19D69D3}" srcOrd="0" destOrd="0" presId="urn:microsoft.com/office/officeart/2005/8/layout/hierarchy4"/>
    <dgm:cxn modelId="{CB9EE763-3948-4F91-B01A-524A735F8E1F}" type="presParOf" srcId="{535BF0EE-4819-4BC0-9ACD-9DC1F19D69D3}" destId="{0A5544D7-953C-464E-AA1B-AC191315D0E9}" srcOrd="0" destOrd="0" presId="urn:microsoft.com/office/officeart/2005/8/layout/hierarchy4"/>
    <dgm:cxn modelId="{780DAD79-758F-476F-837A-3D4D678F7B0D}" type="presParOf" srcId="{535BF0EE-4819-4BC0-9ACD-9DC1F19D69D3}" destId="{A7AF8101-75F3-4016-9F15-648B188C90CE}" srcOrd="1" destOrd="0" presId="urn:microsoft.com/office/officeart/2005/8/layout/hierarchy4"/>
    <dgm:cxn modelId="{B8626F56-D2FE-4A50-BC2B-29C8A1F15B48}" type="presParOf" srcId="{B0BC697A-3A80-4D22-B4CD-62D7B49D8221}" destId="{B9DAD97A-6A71-4E96-8F36-D5B28402F711}" srcOrd="1" destOrd="0" presId="urn:microsoft.com/office/officeart/2005/8/layout/hierarchy4"/>
    <dgm:cxn modelId="{A218A089-889C-480D-B381-4E987B6D4BB3}" type="presParOf" srcId="{B0BC697A-3A80-4D22-B4CD-62D7B49D8221}" destId="{4601AF84-AE27-4D0C-A6B4-A54948135D1D}" srcOrd="2" destOrd="0" presId="urn:microsoft.com/office/officeart/2005/8/layout/hierarchy4"/>
    <dgm:cxn modelId="{17C091A3-7FD8-43F9-8EA4-F918EC67863F}" type="presParOf" srcId="{4601AF84-AE27-4D0C-A6B4-A54948135D1D}" destId="{DA30FCF6-3B44-4296-ACBC-4B20B0D386FF}" srcOrd="0" destOrd="0" presId="urn:microsoft.com/office/officeart/2005/8/layout/hierarchy4"/>
    <dgm:cxn modelId="{CFED3E4D-EC19-4329-865D-35C0A0E5D20B}" type="presParOf" srcId="{4601AF84-AE27-4D0C-A6B4-A54948135D1D}" destId="{9900BE2C-4584-41EF-9FE8-E37A39F44FD1}" srcOrd="1" destOrd="0" presId="urn:microsoft.com/office/officeart/2005/8/layout/hierarchy4"/>
    <dgm:cxn modelId="{3C61B60E-F62F-41A3-A898-4EF69F86566F}" type="presParOf" srcId="{B0BC697A-3A80-4D22-B4CD-62D7B49D8221}" destId="{3EB0CD31-57BD-4E39-9A46-D5096E7AB4B5}" srcOrd="3" destOrd="0" presId="urn:microsoft.com/office/officeart/2005/8/layout/hierarchy4"/>
    <dgm:cxn modelId="{B3A721E7-A644-4918-8973-94564ECD14FE}" type="presParOf" srcId="{B0BC697A-3A80-4D22-B4CD-62D7B49D8221}" destId="{DCDBE461-E4E5-4F0E-BD4A-EFF77CFEFFF7}" srcOrd="4" destOrd="0" presId="urn:microsoft.com/office/officeart/2005/8/layout/hierarchy4"/>
    <dgm:cxn modelId="{358C5225-5B7F-490E-B8CB-B54624246ED6}" type="presParOf" srcId="{DCDBE461-E4E5-4F0E-BD4A-EFF77CFEFFF7}" destId="{EF1730A7-B0A4-4087-8528-C674861FC5B0}" srcOrd="0" destOrd="0" presId="urn:microsoft.com/office/officeart/2005/8/layout/hierarchy4"/>
    <dgm:cxn modelId="{FCCBB65B-934D-4CBE-BEAC-4097E2F5454A}" type="presParOf" srcId="{DCDBE461-E4E5-4F0E-BD4A-EFF77CFEFFF7}" destId="{F3808C50-0B52-4047-94A4-EAD729314D13}" srcOrd="1" destOrd="0" presId="urn:microsoft.com/office/officeart/2005/8/layout/hierarchy4"/>
    <dgm:cxn modelId="{88B06E24-CAFC-458C-BFCF-37415A0EFB4B}" type="presParOf" srcId="{B0BC697A-3A80-4D22-B4CD-62D7B49D8221}" destId="{ED8AA093-87D8-4EFC-A249-C293FC95392C}" srcOrd="5" destOrd="0" presId="urn:microsoft.com/office/officeart/2005/8/layout/hierarchy4"/>
    <dgm:cxn modelId="{E58E7B3D-702F-4C7C-BBFC-623E349E9500}" type="presParOf" srcId="{B0BC697A-3A80-4D22-B4CD-62D7B49D8221}" destId="{E40E1BE6-047B-43F6-B640-48F073D7620B}" srcOrd="6" destOrd="0" presId="urn:microsoft.com/office/officeart/2005/8/layout/hierarchy4"/>
    <dgm:cxn modelId="{E7ABC0BE-572A-4F20-A8E9-A52DE1427C5C}" type="presParOf" srcId="{E40E1BE6-047B-43F6-B640-48F073D7620B}" destId="{D6F61EA1-9522-452D-B727-05D7199D4C23}" srcOrd="0" destOrd="0" presId="urn:microsoft.com/office/officeart/2005/8/layout/hierarchy4"/>
    <dgm:cxn modelId="{CB35175F-4CC1-4D9C-B945-55F5C61DD51D}" type="presParOf" srcId="{E40E1BE6-047B-43F6-B640-48F073D7620B}" destId="{4663AA7C-D31F-4BB1-A3A7-6E7A7DF709AF}" srcOrd="1" destOrd="0" presId="urn:microsoft.com/office/officeart/2005/8/layout/hierarchy4"/>
    <dgm:cxn modelId="{56EE065F-7441-44DF-854A-65E2489B11E8}" type="presParOf" srcId="{B0BC697A-3A80-4D22-B4CD-62D7B49D8221}" destId="{2F6E8694-DB1E-415D-8BE6-0BE6503CB603}" srcOrd="7" destOrd="0" presId="urn:microsoft.com/office/officeart/2005/8/layout/hierarchy4"/>
    <dgm:cxn modelId="{66A91629-A57F-4CCF-ABED-1BDCA9ECBE58}" type="presParOf" srcId="{B0BC697A-3A80-4D22-B4CD-62D7B49D8221}" destId="{5B58CD9C-7BA5-449D-9880-B066802C2526}" srcOrd="8" destOrd="0" presId="urn:microsoft.com/office/officeart/2005/8/layout/hierarchy4"/>
    <dgm:cxn modelId="{C4F160CE-D939-4283-975D-2823567C0384}" type="presParOf" srcId="{5B58CD9C-7BA5-449D-9880-B066802C2526}" destId="{D62CA5D4-171A-450E-8533-1550C817993D}" srcOrd="0" destOrd="0" presId="urn:microsoft.com/office/officeart/2005/8/layout/hierarchy4"/>
    <dgm:cxn modelId="{EFCA0129-AA21-4249-8AA7-E448133B61E4}" type="presParOf" srcId="{5B58CD9C-7BA5-449D-9880-B066802C2526}" destId="{CA53D903-6E49-474E-80E2-026567C85905}" srcOrd="1" destOrd="0" presId="urn:microsoft.com/office/officeart/2005/8/layout/hierarchy4"/>
    <dgm:cxn modelId="{0AD1CB25-DCDA-48EE-97C4-EF74A2F40289}" type="presParOf" srcId="{B0BC697A-3A80-4D22-B4CD-62D7B49D8221}" destId="{A9AA320A-59BB-455C-A1F0-BF3903DA9C1D}" srcOrd="9" destOrd="0" presId="urn:microsoft.com/office/officeart/2005/8/layout/hierarchy4"/>
    <dgm:cxn modelId="{B5FBEE0A-943E-4044-83A6-C5C71394D7BF}" type="presParOf" srcId="{B0BC697A-3A80-4D22-B4CD-62D7B49D8221}" destId="{A6F262F1-C0A6-4480-AF43-CD7A58C0C218}" srcOrd="10" destOrd="0" presId="urn:microsoft.com/office/officeart/2005/8/layout/hierarchy4"/>
    <dgm:cxn modelId="{91708647-422E-45BA-8638-4ED33F331CB3}" type="presParOf" srcId="{A6F262F1-C0A6-4480-AF43-CD7A58C0C218}" destId="{470DA219-FD00-4E57-8FC7-A2CB46B51D79}" srcOrd="0" destOrd="0" presId="urn:microsoft.com/office/officeart/2005/8/layout/hierarchy4"/>
    <dgm:cxn modelId="{0C02A413-6A7D-46DB-B555-09F852BB4DEB}" type="presParOf" srcId="{A6F262F1-C0A6-4480-AF43-CD7A58C0C218}" destId="{AEB0278E-B85D-4DE6-BE0A-EA1390578F88}" srcOrd="1" destOrd="0" presId="urn:microsoft.com/office/officeart/2005/8/layout/hierarchy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35466EB9-C844-4AFC-9390-8F61DAFDCFD8}" type="doc">
      <dgm:prSet loTypeId="urn:microsoft.com/office/officeart/2005/8/layout/process5" loCatId="process" qsTypeId="urn:microsoft.com/office/officeart/2005/8/quickstyle/simple3" qsCatId="simple" csTypeId="urn:microsoft.com/office/officeart/2005/8/colors/accent1_2" csCatId="accent1" phldr="1"/>
      <dgm:spPr/>
      <dgm:t>
        <a:bodyPr/>
        <a:lstStyle/>
        <a:p>
          <a:endParaRPr lang="en-IN"/>
        </a:p>
      </dgm:t>
    </dgm:pt>
    <dgm:pt modelId="{54350A2B-83FB-4791-AF12-70CD38017F7F}">
      <dgm:prSet phldrT="[Text]"/>
      <dgm:spPr/>
      <dgm:t>
        <a:bodyPr/>
        <a:lstStyle/>
        <a:p>
          <a:r>
            <a:rPr lang="en-US" dirty="0" smtClean="0"/>
            <a:t>The drug is made into fine powder</a:t>
          </a:r>
          <a:endParaRPr lang="en-IN" dirty="0"/>
        </a:p>
      </dgm:t>
    </dgm:pt>
    <dgm:pt modelId="{DA6DD7B0-4FD1-476C-86CF-1F1D3DAB7ADC}" type="parTrans" cxnId="{FCA66271-08C5-48E1-A57E-BD8D4AAB66A1}">
      <dgm:prSet/>
      <dgm:spPr/>
      <dgm:t>
        <a:bodyPr/>
        <a:lstStyle/>
        <a:p>
          <a:endParaRPr lang="en-IN"/>
        </a:p>
      </dgm:t>
    </dgm:pt>
    <dgm:pt modelId="{80AD5BB6-4D42-4A9F-B0CE-A1D117FE479A}" type="sibTrans" cxnId="{FCA66271-08C5-48E1-A57E-BD8D4AAB66A1}">
      <dgm:prSet/>
      <dgm:spPr/>
      <dgm:t>
        <a:bodyPr/>
        <a:lstStyle/>
        <a:p>
          <a:endParaRPr lang="en-IN"/>
        </a:p>
      </dgm:t>
    </dgm:pt>
    <dgm:pt modelId="{B2379541-A0C4-4D92-B9B2-B0DE9F32BBB3}">
      <dgm:prSet phldrT="[Text]"/>
      <dgm:spPr/>
      <dgm:t>
        <a:bodyPr/>
        <a:lstStyle/>
        <a:p>
          <a:r>
            <a:rPr lang="en-US" dirty="0" smtClean="0"/>
            <a:t>Incorporated into suppository base</a:t>
          </a:r>
          <a:endParaRPr lang="en-IN" dirty="0"/>
        </a:p>
      </dgm:t>
    </dgm:pt>
    <dgm:pt modelId="{C589DD21-1CA7-4EFF-BB00-AB12FC5551AA}" type="parTrans" cxnId="{792FB692-268C-44ED-853B-A4771B35B96E}">
      <dgm:prSet/>
      <dgm:spPr/>
      <dgm:t>
        <a:bodyPr/>
        <a:lstStyle/>
        <a:p>
          <a:endParaRPr lang="en-IN"/>
        </a:p>
      </dgm:t>
    </dgm:pt>
    <dgm:pt modelId="{10426177-DA1C-431E-ABAA-CD78526ECA61}" type="sibTrans" cxnId="{792FB692-268C-44ED-853B-A4771B35B96E}">
      <dgm:prSet/>
      <dgm:spPr/>
      <dgm:t>
        <a:bodyPr/>
        <a:lstStyle/>
        <a:p>
          <a:endParaRPr lang="en-IN"/>
        </a:p>
      </dgm:t>
    </dgm:pt>
    <dgm:pt modelId="{FAEC1639-F2C9-4FBA-8E92-93F0D396A7CC}">
      <dgm:prSet phldrT="[Text]"/>
      <dgm:spPr/>
      <dgm:t>
        <a:bodyPr/>
        <a:lstStyle/>
        <a:p>
          <a:r>
            <a:rPr lang="en-US" dirty="0" smtClean="0"/>
            <a:t>By trituration or kneading</a:t>
          </a:r>
          <a:endParaRPr lang="en-IN" dirty="0"/>
        </a:p>
      </dgm:t>
    </dgm:pt>
    <dgm:pt modelId="{6D8436C8-058D-4E7E-BD5B-2638FE96345B}" type="parTrans" cxnId="{737F3E06-1C7D-48E0-B90D-8F722ABD0F89}">
      <dgm:prSet/>
      <dgm:spPr/>
      <dgm:t>
        <a:bodyPr/>
        <a:lstStyle/>
        <a:p>
          <a:endParaRPr lang="en-IN"/>
        </a:p>
      </dgm:t>
    </dgm:pt>
    <dgm:pt modelId="{F48DA5D4-3873-49C4-B656-F5B7F78750F4}" type="sibTrans" cxnId="{737F3E06-1C7D-48E0-B90D-8F722ABD0F89}">
      <dgm:prSet/>
      <dgm:spPr/>
      <dgm:t>
        <a:bodyPr/>
        <a:lstStyle/>
        <a:p>
          <a:endParaRPr lang="en-IN"/>
        </a:p>
      </dgm:t>
    </dgm:pt>
    <dgm:pt modelId="{E76FA8CF-F8F0-49A8-9170-EBBDBE2FC1E2}">
      <dgm:prSet phldrT="[Text]"/>
      <dgm:spPr/>
      <dgm:t>
        <a:bodyPr/>
        <a:lstStyle/>
        <a:p>
          <a:r>
            <a:rPr lang="en-US" dirty="0" smtClean="0"/>
            <a:t>Mass is rolled into rod shape by fingers</a:t>
          </a:r>
          <a:endParaRPr lang="en-IN" dirty="0"/>
        </a:p>
      </dgm:t>
    </dgm:pt>
    <dgm:pt modelId="{15947C43-FADE-4366-B5DC-A84EAA62D631}" type="parTrans" cxnId="{E1971F85-0D78-431C-A1CC-DC5003CE5947}">
      <dgm:prSet/>
      <dgm:spPr/>
      <dgm:t>
        <a:bodyPr/>
        <a:lstStyle/>
        <a:p>
          <a:endParaRPr lang="en-IN"/>
        </a:p>
      </dgm:t>
    </dgm:pt>
    <dgm:pt modelId="{18C0B377-46A7-47D6-9F31-7847DF3C14B5}" type="sibTrans" cxnId="{E1971F85-0D78-431C-A1CC-DC5003CE5947}">
      <dgm:prSet/>
      <dgm:spPr/>
      <dgm:t>
        <a:bodyPr/>
        <a:lstStyle/>
        <a:p>
          <a:endParaRPr lang="en-IN"/>
        </a:p>
      </dgm:t>
    </dgm:pt>
    <dgm:pt modelId="{E687B332-FA6F-42C4-8182-98D2E7912C67}">
      <dgm:prSet phldrT="[Text]"/>
      <dgm:spPr/>
      <dgm:t>
        <a:bodyPr/>
        <a:lstStyle/>
        <a:p>
          <a:r>
            <a:rPr lang="en-US" dirty="0" smtClean="0"/>
            <a:t>Rods are cut into pieces</a:t>
          </a:r>
          <a:endParaRPr lang="en-IN" dirty="0"/>
        </a:p>
      </dgm:t>
    </dgm:pt>
    <dgm:pt modelId="{85F80A4A-55D2-4643-A343-A2F004779EDE}" type="parTrans" cxnId="{BB59106E-2C83-424F-A5C4-B5233B336FC3}">
      <dgm:prSet/>
      <dgm:spPr/>
      <dgm:t>
        <a:bodyPr/>
        <a:lstStyle/>
        <a:p>
          <a:endParaRPr lang="en-IN"/>
        </a:p>
      </dgm:t>
    </dgm:pt>
    <dgm:pt modelId="{514C8FDB-4E43-4920-B8ED-C15CA6338C79}" type="sibTrans" cxnId="{BB59106E-2C83-424F-A5C4-B5233B336FC3}">
      <dgm:prSet/>
      <dgm:spPr/>
      <dgm:t>
        <a:bodyPr/>
        <a:lstStyle/>
        <a:p>
          <a:endParaRPr lang="en-IN"/>
        </a:p>
      </dgm:t>
    </dgm:pt>
    <dgm:pt modelId="{85AA1AA7-400B-4F40-99EE-92199C46579B}">
      <dgm:prSet phldrT="[Text]"/>
      <dgm:spPr/>
      <dgm:t>
        <a:bodyPr/>
        <a:lstStyle/>
        <a:p>
          <a:r>
            <a:rPr lang="en-US" dirty="0" smtClean="0"/>
            <a:t>Desired shape is given by hand</a:t>
          </a:r>
          <a:endParaRPr lang="en-IN" dirty="0"/>
        </a:p>
      </dgm:t>
    </dgm:pt>
    <dgm:pt modelId="{04982E58-FE1D-4B1E-9DE6-5260B674EEFD}" type="parTrans" cxnId="{E182EA57-0C0D-4ED9-B62F-44B90DDA30DB}">
      <dgm:prSet/>
      <dgm:spPr/>
      <dgm:t>
        <a:bodyPr/>
        <a:lstStyle/>
        <a:p>
          <a:endParaRPr lang="en-IN"/>
        </a:p>
      </dgm:t>
    </dgm:pt>
    <dgm:pt modelId="{F103A661-1EDB-4781-8E44-A0ECF411C537}" type="sibTrans" cxnId="{E182EA57-0C0D-4ED9-B62F-44B90DDA30DB}">
      <dgm:prSet/>
      <dgm:spPr/>
      <dgm:t>
        <a:bodyPr/>
        <a:lstStyle/>
        <a:p>
          <a:endParaRPr lang="en-IN"/>
        </a:p>
      </dgm:t>
    </dgm:pt>
    <dgm:pt modelId="{344B6C5D-CBBE-4D57-9BC2-E1BE4B38306F}" type="pres">
      <dgm:prSet presAssocID="{35466EB9-C844-4AFC-9390-8F61DAFDCFD8}" presName="diagram" presStyleCnt="0">
        <dgm:presLayoutVars>
          <dgm:dir/>
          <dgm:resizeHandles val="exact"/>
        </dgm:presLayoutVars>
      </dgm:prSet>
      <dgm:spPr/>
      <dgm:t>
        <a:bodyPr/>
        <a:lstStyle/>
        <a:p>
          <a:endParaRPr lang="en-US"/>
        </a:p>
      </dgm:t>
    </dgm:pt>
    <dgm:pt modelId="{DD159572-E77A-4253-8792-42024A8BFE41}" type="pres">
      <dgm:prSet presAssocID="{54350A2B-83FB-4791-AF12-70CD38017F7F}" presName="node" presStyleLbl="node1" presStyleIdx="0" presStyleCnt="6">
        <dgm:presLayoutVars>
          <dgm:bulletEnabled val="1"/>
        </dgm:presLayoutVars>
      </dgm:prSet>
      <dgm:spPr/>
      <dgm:t>
        <a:bodyPr/>
        <a:lstStyle/>
        <a:p>
          <a:endParaRPr lang="en-IN"/>
        </a:p>
      </dgm:t>
    </dgm:pt>
    <dgm:pt modelId="{B742CA2F-5B1E-48AA-8C9A-63018F53F717}" type="pres">
      <dgm:prSet presAssocID="{80AD5BB6-4D42-4A9F-B0CE-A1D117FE479A}" presName="sibTrans" presStyleLbl="sibTrans2D1" presStyleIdx="0" presStyleCnt="5"/>
      <dgm:spPr/>
      <dgm:t>
        <a:bodyPr/>
        <a:lstStyle/>
        <a:p>
          <a:endParaRPr lang="en-US"/>
        </a:p>
      </dgm:t>
    </dgm:pt>
    <dgm:pt modelId="{5A6C6A8A-318F-4DE0-B9D8-CF42591091AC}" type="pres">
      <dgm:prSet presAssocID="{80AD5BB6-4D42-4A9F-B0CE-A1D117FE479A}" presName="connectorText" presStyleLbl="sibTrans2D1" presStyleIdx="0" presStyleCnt="5"/>
      <dgm:spPr/>
      <dgm:t>
        <a:bodyPr/>
        <a:lstStyle/>
        <a:p>
          <a:endParaRPr lang="en-US"/>
        </a:p>
      </dgm:t>
    </dgm:pt>
    <dgm:pt modelId="{38EEAC42-C797-480F-96B6-17EEAA3B3914}" type="pres">
      <dgm:prSet presAssocID="{B2379541-A0C4-4D92-B9B2-B0DE9F32BBB3}" presName="node" presStyleLbl="node1" presStyleIdx="1" presStyleCnt="6">
        <dgm:presLayoutVars>
          <dgm:bulletEnabled val="1"/>
        </dgm:presLayoutVars>
      </dgm:prSet>
      <dgm:spPr/>
      <dgm:t>
        <a:bodyPr/>
        <a:lstStyle/>
        <a:p>
          <a:endParaRPr lang="en-US"/>
        </a:p>
      </dgm:t>
    </dgm:pt>
    <dgm:pt modelId="{FF445EF3-208F-4DD8-92D6-22600808E84B}" type="pres">
      <dgm:prSet presAssocID="{10426177-DA1C-431E-ABAA-CD78526ECA61}" presName="sibTrans" presStyleLbl="sibTrans2D1" presStyleIdx="1" presStyleCnt="5"/>
      <dgm:spPr/>
      <dgm:t>
        <a:bodyPr/>
        <a:lstStyle/>
        <a:p>
          <a:endParaRPr lang="en-US"/>
        </a:p>
      </dgm:t>
    </dgm:pt>
    <dgm:pt modelId="{B600AF83-17D9-45F1-B21F-5CDBA85581C4}" type="pres">
      <dgm:prSet presAssocID="{10426177-DA1C-431E-ABAA-CD78526ECA61}" presName="connectorText" presStyleLbl="sibTrans2D1" presStyleIdx="1" presStyleCnt="5"/>
      <dgm:spPr/>
      <dgm:t>
        <a:bodyPr/>
        <a:lstStyle/>
        <a:p>
          <a:endParaRPr lang="en-US"/>
        </a:p>
      </dgm:t>
    </dgm:pt>
    <dgm:pt modelId="{FCBC8214-816C-4D00-A195-DC4B2CFA1F42}" type="pres">
      <dgm:prSet presAssocID="{FAEC1639-F2C9-4FBA-8E92-93F0D396A7CC}" presName="node" presStyleLbl="node1" presStyleIdx="2" presStyleCnt="6">
        <dgm:presLayoutVars>
          <dgm:bulletEnabled val="1"/>
        </dgm:presLayoutVars>
      </dgm:prSet>
      <dgm:spPr/>
      <dgm:t>
        <a:bodyPr/>
        <a:lstStyle/>
        <a:p>
          <a:endParaRPr lang="en-US"/>
        </a:p>
      </dgm:t>
    </dgm:pt>
    <dgm:pt modelId="{A315F499-A891-48DC-8560-432F499BE83A}" type="pres">
      <dgm:prSet presAssocID="{F48DA5D4-3873-49C4-B656-F5B7F78750F4}" presName="sibTrans" presStyleLbl="sibTrans2D1" presStyleIdx="2" presStyleCnt="5"/>
      <dgm:spPr/>
      <dgm:t>
        <a:bodyPr/>
        <a:lstStyle/>
        <a:p>
          <a:endParaRPr lang="en-US"/>
        </a:p>
      </dgm:t>
    </dgm:pt>
    <dgm:pt modelId="{38117428-2C76-4AEA-AFFB-F87CB9B300FC}" type="pres">
      <dgm:prSet presAssocID="{F48DA5D4-3873-49C4-B656-F5B7F78750F4}" presName="connectorText" presStyleLbl="sibTrans2D1" presStyleIdx="2" presStyleCnt="5"/>
      <dgm:spPr/>
      <dgm:t>
        <a:bodyPr/>
        <a:lstStyle/>
        <a:p>
          <a:endParaRPr lang="en-US"/>
        </a:p>
      </dgm:t>
    </dgm:pt>
    <dgm:pt modelId="{873242F1-FA66-4630-A669-C7F9EDCE421F}" type="pres">
      <dgm:prSet presAssocID="{E76FA8CF-F8F0-49A8-9170-EBBDBE2FC1E2}" presName="node" presStyleLbl="node1" presStyleIdx="3" presStyleCnt="6">
        <dgm:presLayoutVars>
          <dgm:bulletEnabled val="1"/>
        </dgm:presLayoutVars>
      </dgm:prSet>
      <dgm:spPr/>
      <dgm:t>
        <a:bodyPr/>
        <a:lstStyle/>
        <a:p>
          <a:endParaRPr lang="en-US"/>
        </a:p>
      </dgm:t>
    </dgm:pt>
    <dgm:pt modelId="{5D692E6A-3B1C-45E3-9CCE-0EA43420E035}" type="pres">
      <dgm:prSet presAssocID="{18C0B377-46A7-47D6-9F31-7847DF3C14B5}" presName="sibTrans" presStyleLbl="sibTrans2D1" presStyleIdx="3" presStyleCnt="5"/>
      <dgm:spPr/>
      <dgm:t>
        <a:bodyPr/>
        <a:lstStyle/>
        <a:p>
          <a:endParaRPr lang="en-US"/>
        </a:p>
      </dgm:t>
    </dgm:pt>
    <dgm:pt modelId="{807278EF-F007-4102-A480-9A1882DBD840}" type="pres">
      <dgm:prSet presAssocID="{18C0B377-46A7-47D6-9F31-7847DF3C14B5}" presName="connectorText" presStyleLbl="sibTrans2D1" presStyleIdx="3" presStyleCnt="5"/>
      <dgm:spPr/>
      <dgm:t>
        <a:bodyPr/>
        <a:lstStyle/>
        <a:p>
          <a:endParaRPr lang="en-US"/>
        </a:p>
      </dgm:t>
    </dgm:pt>
    <dgm:pt modelId="{A5ABDC70-A225-4375-A9BF-9068010375E7}" type="pres">
      <dgm:prSet presAssocID="{E687B332-FA6F-42C4-8182-98D2E7912C67}" presName="node" presStyleLbl="node1" presStyleIdx="4" presStyleCnt="6">
        <dgm:presLayoutVars>
          <dgm:bulletEnabled val="1"/>
        </dgm:presLayoutVars>
      </dgm:prSet>
      <dgm:spPr/>
      <dgm:t>
        <a:bodyPr/>
        <a:lstStyle/>
        <a:p>
          <a:endParaRPr lang="en-US"/>
        </a:p>
      </dgm:t>
    </dgm:pt>
    <dgm:pt modelId="{8C872A71-D79A-42BB-ADD3-672EBCE66015}" type="pres">
      <dgm:prSet presAssocID="{514C8FDB-4E43-4920-B8ED-C15CA6338C79}" presName="sibTrans" presStyleLbl="sibTrans2D1" presStyleIdx="4" presStyleCnt="5"/>
      <dgm:spPr/>
      <dgm:t>
        <a:bodyPr/>
        <a:lstStyle/>
        <a:p>
          <a:endParaRPr lang="en-US"/>
        </a:p>
      </dgm:t>
    </dgm:pt>
    <dgm:pt modelId="{B5C4E3D1-7203-4E0C-9899-74C9A0322A6C}" type="pres">
      <dgm:prSet presAssocID="{514C8FDB-4E43-4920-B8ED-C15CA6338C79}" presName="connectorText" presStyleLbl="sibTrans2D1" presStyleIdx="4" presStyleCnt="5"/>
      <dgm:spPr/>
      <dgm:t>
        <a:bodyPr/>
        <a:lstStyle/>
        <a:p>
          <a:endParaRPr lang="en-US"/>
        </a:p>
      </dgm:t>
    </dgm:pt>
    <dgm:pt modelId="{BF43A433-AB7E-4860-B8E7-35DD491AB259}" type="pres">
      <dgm:prSet presAssocID="{85AA1AA7-400B-4F40-99EE-92199C46579B}" presName="node" presStyleLbl="node1" presStyleIdx="5" presStyleCnt="6">
        <dgm:presLayoutVars>
          <dgm:bulletEnabled val="1"/>
        </dgm:presLayoutVars>
      </dgm:prSet>
      <dgm:spPr/>
      <dgm:t>
        <a:bodyPr/>
        <a:lstStyle/>
        <a:p>
          <a:endParaRPr lang="en-IN"/>
        </a:p>
      </dgm:t>
    </dgm:pt>
  </dgm:ptLst>
  <dgm:cxnLst>
    <dgm:cxn modelId="{3BDEF4A4-88A6-49A1-AC6F-6E1998307558}" type="presOf" srcId="{E76FA8CF-F8F0-49A8-9170-EBBDBE2FC1E2}" destId="{873242F1-FA66-4630-A669-C7F9EDCE421F}" srcOrd="0" destOrd="0" presId="urn:microsoft.com/office/officeart/2005/8/layout/process5"/>
    <dgm:cxn modelId="{CE3E2896-DFE7-441F-8EB5-FA5B104E91E8}" type="presOf" srcId="{80AD5BB6-4D42-4A9F-B0CE-A1D117FE479A}" destId="{B742CA2F-5B1E-48AA-8C9A-63018F53F717}" srcOrd="0" destOrd="0" presId="urn:microsoft.com/office/officeart/2005/8/layout/process5"/>
    <dgm:cxn modelId="{E182EA57-0C0D-4ED9-B62F-44B90DDA30DB}" srcId="{35466EB9-C844-4AFC-9390-8F61DAFDCFD8}" destId="{85AA1AA7-400B-4F40-99EE-92199C46579B}" srcOrd="5" destOrd="0" parTransId="{04982E58-FE1D-4B1E-9DE6-5260B674EEFD}" sibTransId="{F103A661-1EDB-4781-8E44-A0ECF411C537}"/>
    <dgm:cxn modelId="{0D57B16D-FC11-4A12-B3E5-53B4F612E08D}" type="presOf" srcId="{B2379541-A0C4-4D92-B9B2-B0DE9F32BBB3}" destId="{38EEAC42-C797-480F-96B6-17EEAA3B3914}" srcOrd="0" destOrd="0" presId="urn:microsoft.com/office/officeart/2005/8/layout/process5"/>
    <dgm:cxn modelId="{AA7F9617-6924-4526-BB97-D375D0FA153F}" type="presOf" srcId="{35466EB9-C844-4AFC-9390-8F61DAFDCFD8}" destId="{344B6C5D-CBBE-4D57-9BC2-E1BE4B38306F}" srcOrd="0" destOrd="0" presId="urn:microsoft.com/office/officeart/2005/8/layout/process5"/>
    <dgm:cxn modelId="{513E11B5-07E8-44BF-8B22-A9D208581B8B}" type="presOf" srcId="{514C8FDB-4E43-4920-B8ED-C15CA6338C79}" destId="{8C872A71-D79A-42BB-ADD3-672EBCE66015}" srcOrd="0" destOrd="0" presId="urn:microsoft.com/office/officeart/2005/8/layout/process5"/>
    <dgm:cxn modelId="{0878C234-6488-4958-AB68-6FA9407DBBC1}" type="presOf" srcId="{85AA1AA7-400B-4F40-99EE-92199C46579B}" destId="{BF43A433-AB7E-4860-B8E7-35DD491AB259}" srcOrd="0" destOrd="0" presId="urn:microsoft.com/office/officeart/2005/8/layout/process5"/>
    <dgm:cxn modelId="{BC1772AC-4100-469E-A150-CED75F88204D}" type="presOf" srcId="{FAEC1639-F2C9-4FBA-8E92-93F0D396A7CC}" destId="{FCBC8214-816C-4D00-A195-DC4B2CFA1F42}" srcOrd="0" destOrd="0" presId="urn:microsoft.com/office/officeart/2005/8/layout/process5"/>
    <dgm:cxn modelId="{9B158AFC-B4C1-4153-ADEC-8F3EDFB26833}" type="presOf" srcId="{18C0B377-46A7-47D6-9F31-7847DF3C14B5}" destId="{5D692E6A-3B1C-45E3-9CCE-0EA43420E035}" srcOrd="0" destOrd="0" presId="urn:microsoft.com/office/officeart/2005/8/layout/process5"/>
    <dgm:cxn modelId="{BB59106E-2C83-424F-A5C4-B5233B336FC3}" srcId="{35466EB9-C844-4AFC-9390-8F61DAFDCFD8}" destId="{E687B332-FA6F-42C4-8182-98D2E7912C67}" srcOrd="4" destOrd="0" parTransId="{85F80A4A-55D2-4643-A343-A2F004779EDE}" sibTransId="{514C8FDB-4E43-4920-B8ED-C15CA6338C79}"/>
    <dgm:cxn modelId="{AD35E367-49B0-4846-A948-BAD5239841F1}" type="presOf" srcId="{10426177-DA1C-431E-ABAA-CD78526ECA61}" destId="{FF445EF3-208F-4DD8-92D6-22600808E84B}" srcOrd="0" destOrd="0" presId="urn:microsoft.com/office/officeart/2005/8/layout/process5"/>
    <dgm:cxn modelId="{A0DCB9BB-3CAC-4D8B-A646-2D72F03F97FF}" type="presOf" srcId="{18C0B377-46A7-47D6-9F31-7847DF3C14B5}" destId="{807278EF-F007-4102-A480-9A1882DBD840}" srcOrd="1" destOrd="0" presId="urn:microsoft.com/office/officeart/2005/8/layout/process5"/>
    <dgm:cxn modelId="{CD5D17DA-76FD-47D1-9D35-44364097403A}" type="presOf" srcId="{80AD5BB6-4D42-4A9F-B0CE-A1D117FE479A}" destId="{5A6C6A8A-318F-4DE0-B9D8-CF42591091AC}" srcOrd="1" destOrd="0" presId="urn:microsoft.com/office/officeart/2005/8/layout/process5"/>
    <dgm:cxn modelId="{929AD109-D0B9-40E4-930A-987AC9357C00}" type="presOf" srcId="{F48DA5D4-3873-49C4-B656-F5B7F78750F4}" destId="{A315F499-A891-48DC-8560-432F499BE83A}" srcOrd="0" destOrd="0" presId="urn:microsoft.com/office/officeart/2005/8/layout/process5"/>
    <dgm:cxn modelId="{792FB692-268C-44ED-853B-A4771B35B96E}" srcId="{35466EB9-C844-4AFC-9390-8F61DAFDCFD8}" destId="{B2379541-A0C4-4D92-B9B2-B0DE9F32BBB3}" srcOrd="1" destOrd="0" parTransId="{C589DD21-1CA7-4EFF-BB00-AB12FC5551AA}" sibTransId="{10426177-DA1C-431E-ABAA-CD78526ECA61}"/>
    <dgm:cxn modelId="{F729036F-B0C2-4B5E-ABD1-4551FFD43069}" type="presOf" srcId="{54350A2B-83FB-4791-AF12-70CD38017F7F}" destId="{DD159572-E77A-4253-8792-42024A8BFE41}" srcOrd="0" destOrd="0" presId="urn:microsoft.com/office/officeart/2005/8/layout/process5"/>
    <dgm:cxn modelId="{FCA66271-08C5-48E1-A57E-BD8D4AAB66A1}" srcId="{35466EB9-C844-4AFC-9390-8F61DAFDCFD8}" destId="{54350A2B-83FB-4791-AF12-70CD38017F7F}" srcOrd="0" destOrd="0" parTransId="{DA6DD7B0-4FD1-476C-86CF-1F1D3DAB7ADC}" sibTransId="{80AD5BB6-4D42-4A9F-B0CE-A1D117FE479A}"/>
    <dgm:cxn modelId="{E1971F85-0D78-431C-A1CC-DC5003CE5947}" srcId="{35466EB9-C844-4AFC-9390-8F61DAFDCFD8}" destId="{E76FA8CF-F8F0-49A8-9170-EBBDBE2FC1E2}" srcOrd="3" destOrd="0" parTransId="{15947C43-FADE-4366-B5DC-A84EAA62D631}" sibTransId="{18C0B377-46A7-47D6-9F31-7847DF3C14B5}"/>
    <dgm:cxn modelId="{333288F1-5AFE-4876-916F-95E6069F03A5}" type="presOf" srcId="{10426177-DA1C-431E-ABAA-CD78526ECA61}" destId="{B600AF83-17D9-45F1-B21F-5CDBA85581C4}" srcOrd="1" destOrd="0" presId="urn:microsoft.com/office/officeart/2005/8/layout/process5"/>
    <dgm:cxn modelId="{737F3E06-1C7D-48E0-B90D-8F722ABD0F89}" srcId="{35466EB9-C844-4AFC-9390-8F61DAFDCFD8}" destId="{FAEC1639-F2C9-4FBA-8E92-93F0D396A7CC}" srcOrd="2" destOrd="0" parTransId="{6D8436C8-058D-4E7E-BD5B-2638FE96345B}" sibTransId="{F48DA5D4-3873-49C4-B656-F5B7F78750F4}"/>
    <dgm:cxn modelId="{F014DC74-19A3-44A9-8C52-A7C7A710C7A6}" type="presOf" srcId="{E687B332-FA6F-42C4-8182-98D2E7912C67}" destId="{A5ABDC70-A225-4375-A9BF-9068010375E7}" srcOrd="0" destOrd="0" presId="urn:microsoft.com/office/officeart/2005/8/layout/process5"/>
    <dgm:cxn modelId="{40200F85-F1E0-4C8A-B84C-4F48FF9534F9}" type="presOf" srcId="{F48DA5D4-3873-49C4-B656-F5B7F78750F4}" destId="{38117428-2C76-4AEA-AFFB-F87CB9B300FC}" srcOrd="1" destOrd="0" presId="urn:microsoft.com/office/officeart/2005/8/layout/process5"/>
    <dgm:cxn modelId="{30128004-AD17-4EC7-917F-09DF91E5D133}" type="presOf" srcId="{514C8FDB-4E43-4920-B8ED-C15CA6338C79}" destId="{B5C4E3D1-7203-4E0C-9899-74C9A0322A6C}" srcOrd="1" destOrd="0" presId="urn:microsoft.com/office/officeart/2005/8/layout/process5"/>
    <dgm:cxn modelId="{18073A61-991E-423B-8F14-995B2380F80C}" type="presParOf" srcId="{344B6C5D-CBBE-4D57-9BC2-E1BE4B38306F}" destId="{DD159572-E77A-4253-8792-42024A8BFE41}" srcOrd="0" destOrd="0" presId="urn:microsoft.com/office/officeart/2005/8/layout/process5"/>
    <dgm:cxn modelId="{0A44BC10-CCF9-4CF7-94D3-0349981039F9}" type="presParOf" srcId="{344B6C5D-CBBE-4D57-9BC2-E1BE4B38306F}" destId="{B742CA2F-5B1E-48AA-8C9A-63018F53F717}" srcOrd="1" destOrd="0" presId="urn:microsoft.com/office/officeart/2005/8/layout/process5"/>
    <dgm:cxn modelId="{5E3900EE-AC18-4AAF-AEA3-C84F7573DB83}" type="presParOf" srcId="{B742CA2F-5B1E-48AA-8C9A-63018F53F717}" destId="{5A6C6A8A-318F-4DE0-B9D8-CF42591091AC}" srcOrd="0" destOrd="0" presId="urn:microsoft.com/office/officeart/2005/8/layout/process5"/>
    <dgm:cxn modelId="{3869A81A-0596-45D1-B98E-EC1D69ED5B8B}" type="presParOf" srcId="{344B6C5D-CBBE-4D57-9BC2-E1BE4B38306F}" destId="{38EEAC42-C797-480F-96B6-17EEAA3B3914}" srcOrd="2" destOrd="0" presId="urn:microsoft.com/office/officeart/2005/8/layout/process5"/>
    <dgm:cxn modelId="{0EB6C13D-8543-4154-9FF9-4208FC632938}" type="presParOf" srcId="{344B6C5D-CBBE-4D57-9BC2-E1BE4B38306F}" destId="{FF445EF3-208F-4DD8-92D6-22600808E84B}" srcOrd="3" destOrd="0" presId="urn:microsoft.com/office/officeart/2005/8/layout/process5"/>
    <dgm:cxn modelId="{9E6FDB3D-9DDE-4668-B0F2-82E5C179B6C8}" type="presParOf" srcId="{FF445EF3-208F-4DD8-92D6-22600808E84B}" destId="{B600AF83-17D9-45F1-B21F-5CDBA85581C4}" srcOrd="0" destOrd="0" presId="urn:microsoft.com/office/officeart/2005/8/layout/process5"/>
    <dgm:cxn modelId="{1E5F6A80-39B8-44D5-BADE-BF88E67368E5}" type="presParOf" srcId="{344B6C5D-CBBE-4D57-9BC2-E1BE4B38306F}" destId="{FCBC8214-816C-4D00-A195-DC4B2CFA1F42}" srcOrd="4" destOrd="0" presId="urn:microsoft.com/office/officeart/2005/8/layout/process5"/>
    <dgm:cxn modelId="{1114F617-3A9B-4C9A-904C-F2E455F75218}" type="presParOf" srcId="{344B6C5D-CBBE-4D57-9BC2-E1BE4B38306F}" destId="{A315F499-A891-48DC-8560-432F499BE83A}" srcOrd="5" destOrd="0" presId="urn:microsoft.com/office/officeart/2005/8/layout/process5"/>
    <dgm:cxn modelId="{710A4F9A-625A-4DEE-9A61-1CF402F78BAD}" type="presParOf" srcId="{A315F499-A891-48DC-8560-432F499BE83A}" destId="{38117428-2C76-4AEA-AFFB-F87CB9B300FC}" srcOrd="0" destOrd="0" presId="urn:microsoft.com/office/officeart/2005/8/layout/process5"/>
    <dgm:cxn modelId="{2A900B20-D563-405D-B533-606030CC052B}" type="presParOf" srcId="{344B6C5D-CBBE-4D57-9BC2-E1BE4B38306F}" destId="{873242F1-FA66-4630-A669-C7F9EDCE421F}" srcOrd="6" destOrd="0" presId="urn:microsoft.com/office/officeart/2005/8/layout/process5"/>
    <dgm:cxn modelId="{F4DEFE8E-F0CF-4974-BF43-C2232EF7A6C6}" type="presParOf" srcId="{344B6C5D-CBBE-4D57-9BC2-E1BE4B38306F}" destId="{5D692E6A-3B1C-45E3-9CCE-0EA43420E035}" srcOrd="7" destOrd="0" presId="urn:microsoft.com/office/officeart/2005/8/layout/process5"/>
    <dgm:cxn modelId="{17133B06-09D2-4D00-8818-CB8BFCCC57E6}" type="presParOf" srcId="{5D692E6A-3B1C-45E3-9CCE-0EA43420E035}" destId="{807278EF-F007-4102-A480-9A1882DBD840}" srcOrd="0" destOrd="0" presId="urn:microsoft.com/office/officeart/2005/8/layout/process5"/>
    <dgm:cxn modelId="{D19C1809-1225-4260-B236-1D558F665E96}" type="presParOf" srcId="{344B6C5D-CBBE-4D57-9BC2-E1BE4B38306F}" destId="{A5ABDC70-A225-4375-A9BF-9068010375E7}" srcOrd="8" destOrd="0" presId="urn:microsoft.com/office/officeart/2005/8/layout/process5"/>
    <dgm:cxn modelId="{A989C583-78AD-4B67-9356-9476C64D3D56}" type="presParOf" srcId="{344B6C5D-CBBE-4D57-9BC2-E1BE4B38306F}" destId="{8C872A71-D79A-42BB-ADD3-672EBCE66015}" srcOrd="9" destOrd="0" presId="urn:microsoft.com/office/officeart/2005/8/layout/process5"/>
    <dgm:cxn modelId="{DFA9D297-19AF-4E8D-805A-9AABDED4929F}" type="presParOf" srcId="{8C872A71-D79A-42BB-ADD3-672EBCE66015}" destId="{B5C4E3D1-7203-4E0C-9899-74C9A0322A6C}" srcOrd="0" destOrd="0" presId="urn:microsoft.com/office/officeart/2005/8/layout/process5"/>
    <dgm:cxn modelId="{FE654E62-857C-4DE2-89DF-9A717231347D}" type="presParOf" srcId="{344B6C5D-CBBE-4D57-9BC2-E1BE4B38306F}" destId="{BF43A433-AB7E-4860-B8E7-35DD491AB259}" srcOrd="10" destOrd="0" presId="urn:microsoft.com/office/officeart/2005/8/layout/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9F5832A6-37DE-4BBF-A712-A9CE450667EC}"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E2C3CF76-7AC2-4252-8E87-BAD6892152AC}">
      <dgm:prSet phldrT="[Text]"/>
      <dgm:spPr/>
      <dgm:t>
        <a:bodyPr/>
        <a:lstStyle/>
        <a:p>
          <a:r>
            <a:rPr lang="en-US" dirty="0" smtClean="0"/>
            <a:t>Rigid paperboard boxes</a:t>
          </a:r>
          <a:endParaRPr lang="en-US" dirty="0"/>
        </a:p>
      </dgm:t>
    </dgm:pt>
    <dgm:pt modelId="{8D0C8782-0A66-443B-BB09-89144C74D628}" type="parTrans" cxnId="{B5D5B26A-CFFC-4166-A47F-5BEA6DB0BF28}">
      <dgm:prSet/>
      <dgm:spPr/>
      <dgm:t>
        <a:bodyPr/>
        <a:lstStyle/>
        <a:p>
          <a:endParaRPr lang="en-US"/>
        </a:p>
      </dgm:t>
    </dgm:pt>
    <dgm:pt modelId="{39E2CBDF-F4AE-41DC-AA21-F80E41D0979F}" type="sibTrans" cxnId="{B5D5B26A-CFFC-4166-A47F-5BEA6DB0BF28}">
      <dgm:prSet/>
      <dgm:spPr/>
      <dgm:t>
        <a:bodyPr/>
        <a:lstStyle/>
        <a:p>
          <a:endParaRPr lang="en-US"/>
        </a:p>
      </dgm:t>
    </dgm:pt>
    <dgm:pt modelId="{B4D187F2-B922-49AE-B82D-20E6CB5E9EE3}">
      <dgm:prSet phldrT="[Text]"/>
      <dgm:spPr/>
      <dgm:t>
        <a:bodyPr/>
        <a:lstStyle/>
        <a:p>
          <a:r>
            <a:rPr lang="en-US" dirty="0" smtClean="0"/>
            <a:t>Flat box with a lid</a:t>
          </a:r>
          <a:endParaRPr lang="en-US" dirty="0"/>
        </a:p>
      </dgm:t>
    </dgm:pt>
    <dgm:pt modelId="{B18CBAEC-D4DF-4F3F-BBA7-CFC71AF3CB84}" type="parTrans" cxnId="{005FCC83-0F06-4816-B9E5-915624755D1A}">
      <dgm:prSet/>
      <dgm:spPr/>
      <dgm:t>
        <a:bodyPr/>
        <a:lstStyle/>
        <a:p>
          <a:endParaRPr lang="en-US"/>
        </a:p>
      </dgm:t>
    </dgm:pt>
    <dgm:pt modelId="{E250AD98-D8DD-42D0-AE4A-743AE93E561E}" type="sibTrans" cxnId="{005FCC83-0F06-4816-B9E5-915624755D1A}">
      <dgm:prSet/>
      <dgm:spPr/>
      <dgm:t>
        <a:bodyPr/>
        <a:lstStyle/>
        <a:p>
          <a:endParaRPr lang="en-US"/>
        </a:p>
      </dgm:t>
    </dgm:pt>
    <dgm:pt modelId="{E29BEC49-1983-4068-BD9B-8321511CAB55}" type="pres">
      <dgm:prSet presAssocID="{9F5832A6-37DE-4BBF-A712-A9CE450667EC}" presName="diagram" presStyleCnt="0">
        <dgm:presLayoutVars>
          <dgm:dir/>
        </dgm:presLayoutVars>
      </dgm:prSet>
      <dgm:spPr/>
      <dgm:t>
        <a:bodyPr/>
        <a:lstStyle/>
        <a:p>
          <a:endParaRPr lang="en-US"/>
        </a:p>
      </dgm:t>
    </dgm:pt>
    <dgm:pt modelId="{347C11D5-8821-4C1B-B0C6-84B1EE8D8EFF}" type="pres">
      <dgm:prSet presAssocID="{E2C3CF76-7AC2-4252-8E87-BAD6892152AC}" presName="composite" presStyleCnt="0"/>
      <dgm:spPr/>
    </dgm:pt>
    <dgm:pt modelId="{14292929-FC68-4532-B6FF-387EDE3E05AF}" type="pres">
      <dgm:prSet presAssocID="{E2C3CF76-7AC2-4252-8E87-BAD6892152AC}" presName="Image" presStyleLbl="bgShp" presStyleIdx="0" presStyleCnt="2"/>
      <dgm:spPr>
        <a:blipFill rotWithShape="1">
          <a:blip xmlns:r="http://schemas.openxmlformats.org/officeDocument/2006/relationships" r:embed="rId1"/>
          <a:stretch>
            <a:fillRect/>
          </a:stretch>
        </a:blipFill>
      </dgm:spPr>
    </dgm:pt>
    <dgm:pt modelId="{466A5209-3EC5-4633-A4C0-29F40B9C5E7F}" type="pres">
      <dgm:prSet presAssocID="{E2C3CF76-7AC2-4252-8E87-BAD6892152AC}" presName="Parent" presStyleLbl="node0" presStyleIdx="0" presStyleCnt="2">
        <dgm:presLayoutVars>
          <dgm:bulletEnabled val="1"/>
        </dgm:presLayoutVars>
      </dgm:prSet>
      <dgm:spPr/>
      <dgm:t>
        <a:bodyPr/>
        <a:lstStyle/>
        <a:p>
          <a:endParaRPr lang="en-US"/>
        </a:p>
      </dgm:t>
    </dgm:pt>
    <dgm:pt modelId="{90F2D4FE-208D-4F5B-9E67-8827187E7C65}" type="pres">
      <dgm:prSet presAssocID="{39E2CBDF-F4AE-41DC-AA21-F80E41D0979F}" presName="sibTrans" presStyleCnt="0"/>
      <dgm:spPr/>
    </dgm:pt>
    <dgm:pt modelId="{06700F53-8E4A-4578-87D2-BCCB7D6AD616}" type="pres">
      <dgm:prSet presAssocID="{B4D187F2-B922-49AE-B82D-20E6CB5E9EE3}" presName="composite" presStyleCnt="0"/>
      <dgm:spPr/>
    </dgm:pt>
    <dgm:pt modelId="{A0B2A8D2-2879-45F1-BBAE-15F8F4CC3DFA}" type="pres">
      <dgm:prSet presAssocID="{B4D187F2-B922-49AE-B82D-20E6CB5E9EE3}" presName="Image" presStyleLbl="bgShp" presStyleIdx="1" presStyleCnt="2"/>
      <dgm:spPr>
        <a:blipFill rotWithShape="1">
          <a:blip xmlns:r="http://schemas.openxmlformats.org/officeDocument/2006/relationships" r:embed="rId2"/>
          <a:stretch>
            <a:fillRect/>
          </a:stretch>
        </a:blipFill>
      </dgm:spPr>
    </dgm:pt>
    <dgm:pt modelId="{1007406C-4520-4BF6-9D2B-EAF1E21799B1}" type="pres">
      <dgm:prSet presAssocID="{B4D187F2-B922-49AE-B82D-20E6CB5E9EE3}" presName="Parent" presStyleLbl="node0" presStyleIdx="1" presStyleCnt="2">
        <dgm:presLayoutVars>
          <dgm:bulletEnabled val="1"/>
        </dgm:presLayoutVars>
      </dgm:prSet>
      <dgm:spPr/>
      <dgm:t>
        <a:bodyPr/>
        <a:lstStyle/>
        <a:p>
          <a:endParaRPr lang="en-US"/>
        </a:p>
      </dgm:t>
    </dgm:pt>
  </dgm:ptLst>
  <dgm:cxnLst>
    <dgm:cxn modelId="{73BC04D2-4558-4D7A-AF61-B23350CD6059}" type="presOf" srcId="{E2C3CF76-7AC2-4252-8E87-BAD6892152AC}" destId="{466A5209-3EC5-4633-A4C0-29F40B9C5E7F}" srcOrd="0" destOrd="0" presId="urn:microsoft.com/office/officeart/2008/layout/BendingPictureCaption"/>
    <dgm:cxn modelId="{C8278EB3-104B-4F7A-8F09-3B0F9F2F0079}" type="presOf" srcId="{B4D187F2-B922-49AE-B82D-20E6CB5E9EE3}" destId="{1007406C-4520-4BF6-9D2B-EAF1E21799B1}" srcOrd="0" destOrd="0" presId="urn:microsoft.com/office/officeart/2008/layout/BendingPictureCaption"/>
    <dgm:cxn modelId="{005FCC83-0F06-4816-B9E5-915624755D1A}" srcId="{9F5832A6-37DE-4BBF-A712-A9CE450667EC}" destId="{B4D187F2-B922-49AE-B82D-20E6CB5E9EE3}" srcOrd="1" destOrd="0" parTransId="{B18CBAEC-D4DF-4F3F-BBA7-CFC71AF3CB84}" sibTransId="{E250AD98-D8DD-42D0-AE4A-743AE93E561E}"/>
    <dgm:cxn modelId="{B5D5B26A-CFFC-4166-A47F-5BEA6DB0BF28}" srcId="{9F5832A6-37DE-4BBF-A712-A9CE450667EC}" destId="{E2C3CF76-7AC2-4252-8E87-BAD6892152AC}" srcOrd="0" destOrd="0" parTransId="{8D0C8782-0A66-443B-BB09-89144C74D628}" sibTransId="{39E2CBDF-F4AE-41DC-AA21-F80E41D0979F}"/>
    <dgm:cxn modelId="{8EF6FAA5-CC05-489D-BCE5-908B9AA28454}" type="presOf" srcId="{9F5832A6-37DE-4BBF-A712-A9CE450667EC}" destId="{E29BEC49-1983-4068-BD9B-8321511CAB55}" srcOrd="0" destOrd="0" presId="urn:microsoft.com/office/officeart/2008/layout/BendingPictureCaption"/>
    <dgm:cxn modelId="{E48FCC00-7C8E-4076-9ACF-4B7DCD322EA9}" type="presParOf" srcId="{E29BEC49-1983-4068-BD9B-8321511CAB55}" destId="{347C11D5-8821-4C1B-B0C6-84B1EE8D8EFF}" srcOrd="0" destOrd="0" presId="urn:microsoft.com/office/officeart/2008/layout/BendingPictureCaption"/>
    <dgm:cxn modelId="{ECA2B606-5F21-49A1-AEB3-E9BC03629AF6}" type="presParOf" srcId="{347C11D5-8821-4C1B-B0C6-84B1EE8D8EFF}" destId="{14292929-FC68-4532-B6FF-387EDE3E05AF}" srcOrd="0" destOrd="0" presId="urn:microsoft.com/office/officeart/2008/layout/BendingPictureCaption"/>
    <dgm:cxn modelId="{28883ED5-C8CE-4DD4-A966-2B21E23678BA}" type="presParOf" srcId="{347C11D5-8821-4C1B-B0C6-84B1EE8D8EFF}" destId="{466A5209-3EC5-4633-A4C0-29F40B9C5E7F}" srcOrd="1" destOrd="0" presId="urn:microsoft.com/office/officeart/2008/layout/BendingPictureCaption"/>
    <dgm:cxn modelId="{EDC572CF-5E36-4C38-8A34-908E1382F990}" type="presParOf" srcId="{E29BEC49-1983-4068-BD9B-8321511CAB55}" destId="{90F2D4FE-208D-4F5B-9E67-8827187E7C65}" srcOrd="1" destOrd="0" presId="urn:microsoft.com/office/officeart/2008/layout/BendingPictureCaption"/>
    <dgm:cxn modelId="{5CE5E035-7412-474D-AD5D-BA8708A0D093}" type="presParOf" srcId="{E29BEC49-1983-4068-BD9B-8321511CAB55}" destId="{06700F53-8E4A-4578-87D2-BCCB7D6AD616}" srcOrd="2" destOrd="0" presId="urn:microsoft.com/office/officeart/2008/layout/BendingPictureCaption"/>
    <dgm:cxn modelId="{C4431FF5-0432-42D6-A5C7-3AF9A440153E}" type="presParOf" srcId="{06700F53-8E4A-4578-87D2-BCCB7D6AD616}" destId="{A0B2A8D2-2879-45F1-BBAE-15F8F4CC3DFA}" srcOrd="0" destOrd="0" presId="urn:microsoft.com/office/officeart/2008/layout/BendingPictureCaption"/>
    <dgm:cxn modelId="{BE6F9ED8-ECB5-4D85-B310-29DAA00585F0}" type="presParOf" srcId="{06700F53-8E4A-4578-87D2-BCCB7D6AD616}" destId="{1007406C-4520-4BF6-9D2B-EAF1E21799B1}" srcOrd="1" destOrd="0" presId="urn:microsoft.com/office/officeart/2008/layout/BendingPictureCaption"/>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A16D0C-9D8B-4C7C-AFA4-4BD3107A238B}" type="doc">
      <dgm:prSet loTypeId="urn:microsoft.com/office/officeart/2005/8/layout/cycle6" loCatId="cycle" qsTypeId="urn:microsoft.com/office/officeart/2005/8/quickstyle/simple3" qsCatId="simple" csTypeId="urn:microsoft.com/office/officeart/2005/8/colors/colorful1#4" csCatId="colorful" phldr="1"/>
      <dgm:spPr/>
      <dgm:t>
        <a:bodyPr/>
        <a:lstStyle/>
        <a:p>
          <a:endParaRPr lang="en-US"/>
        </a:p>
      </dgm:t>
    </dgm:pt>
    <dgm:pt modelId="{19E701D2-FC44-440A-B60D-164636A1907F}">
      <dgm:prSet phldrT="[Text]" custT="1"/>
      <dgm:spPr/>
      <dgm:t>
        <a:bodyPr/>
        <a:lstStyle/>
        <a:p>
          <a:r>
            <a:rPr lang="en-US" sz="1800" dirty="0" smtClean="0"/>
            <a:t>Melt at body temp.</a:t>
          </a:r>
          <a:endParaRPr lang="en-US" sz="1800" dirty="0"/>
        </a:p>
      </dgm:t>
    </dgm:pt>
    <dgm:pt modelId="{C3AD47D1-8B53-4A2B-A5A5-23568C07A364}" type="parTrans" cxnId="{4F13D6B0-2901-4A93-AA9B-DA1F1583E48F}">
      <dgm:prSet/>
      <dgm:spPr/>
      <dgm:t>
        <a:bodyPr/>
        <a:lstStyle/>
        <a:p>
          <a:endParaRPr lang="en-US"/>
        </a:p>
      </dgm:t>
    </dgm:pt>
    <dgm:pt modelId="{ACEA8E1E-7845-4DE4-84C0-1134EDBC0554}" type="sibTrans" cxnId="{4F13D6B0-2901-4A93-AA9B-DA1F1583E48F}">
      <dgm:prSet/>
      <dgm:spPr/>
      <dgm:t>
        <a:bodyPr/>
        <a:lstStyle/>
        <a:p>
          <a:endParaRPr lang="en-US"/>
        </a:p>
      </dgm:t>
    </dgm:pt>
    <dgm:pt modelId="{994243C7-A73E-494C-B4E3-B57CABF5A774}">
      <dgm:prSet phldrT="[Text]" custT="1"/>
      <dgm:spPr/>
      <dgm:t>
        <a:bodyPr/>
        <a:lstStyle/>
        <a:p>
          <a:r>
            <a:rPr lang="en-US" sz="1800" dirty="0" smtClean="0"/>
            <a:t>Dissolve or disperse in body fluids</a:t>
          </a:r>
          <a:endParaRPr lang="en-US" sz="1800" dirty="0"/>
        </a:p>
      </dgm:t>
    </dgm:pt>
    <dgm:pt modelId="{0FBCE92F-7FA8-4DB3-8D57-0685D31FF037}" type="parTrans" cxnId="{7381130C-6BED-4797-A797-41152714D687}">
      <dgm:prSet/>
      <dgm:spPr/>
      <dgm:t>
        <a:bodyPr/>
        <a:lstStyle/>
        <a:p>
          <a:endParaRPr lang="en-US"/>
        </a:p>
      </dgm:t>
    </dgm:pt>
    <dgm:pt modelId="{DEE70C08-BFD5-4184-9128-7AFBF27B35F6}" type="sibTrans" cxnId="{7381130C-6BED-4797-A797-41152714D687}">
      <dgm:prSet/>
      <dgm:spPr/>
      <dgm:t>
        <a:bodyPr/>
        <a:lstStyle/>
        <a:p>
          <a:endParaRPr lang="en-US"/>
        </a:p>
      </dgm:t>
    </dgm:pt>
    <dgm:pt modelId="{1146AB90-365E-4812-980E-16CBD864A621}">
      <dgm:prSet phldrT="[Text]" custT="1"/>
      <dgm:spPr/>
      <dgm:t>
        <a:bodyPr/>
        <a:lstStyle/>
        <a:p>
          <a:r>
            <a:rPr lang="en-US" sz="1800" dirty="0" smtClean="0"/>
            <a:t>Release any medicament readily</a:t>
          </a:r>
          <a:endParaRPr lang="en-US" sz="1800" dirty="0"/>
        </a:p>
      </dgm:t>
    </dgm:pt>
    <dgm:pt modelId="{3820AC97-BA10-4753-BF28-915E3A241CA1}" type="parTrans" cxnId="{880F77B3-DEFC-490F-AC82-282160C5CFCC}">
      <dgm:prSet/>
      <dgm:spPr/>
      <dgm:t>
        <a:bodyPr/>
        <a:lstStyle/>
        <a:p>
          <a:endParaRPr lang="en-US"/>
        </a:p>
      </dgm:t>
    </dgm:pt>
    <dgm:pt modelId="{25C8CF1E-BF2B-4D9E-B741-69CFE26AA42E}" type="sibTrans" cxnId="{880F77B3-DEFC-490F-AC82-282160C5CFCC}">
      <dgm:prSet/>
      <dgm:spPr/>
      <dgm:t>
        <a:bodyPr/>
        <a:lstStyle/>
        <a:p>
          <a:endParaRPr lang="en-US"/>
        </a:p>
      </dgm:t>
    </dgm:pt>
    <dgm:pt modelId="{B3BEA9C1-0760-422D-B2AC-FBACB370225F}">
      <dgm:prSet phldrT="[Text]" custT="1"/>
      <dgm:spPr/>
      <dgm:t>
        <a:bodyPr/>
        <a:lstStyle/>
        <a:p>
          <a:r>
            <a:rPr lang="en-US" sz="1800" dirty="0" smtClean="0"/>
            <a:t>Retain its shape when handled</a:t>
          </a:r>
          <a:endParaRPr lang="en-US" sz="1800" dirty="0"/>
        </a:p>
      </dgm:t>
    </dgm:pt>
    <dgm:pt modelId="{B40B8216-CD23-486D-B103-45158C769549}" type="parTrans" cxnId="{56C0B13B-00B9-4968-9239-8A1B2948426F}">
      <dgm:prSet/>
      <dgm:spPr/>
      <dgm:t>
        <a:bodyPr/>
        <a:lstStyle/>
        <a:p>
          <a:endParaRPr lang="en-US"/>
        </a:p>
      </dgm:t>
    </dgm:pt>
    <dgm:pt modelId="{5EA5A655-A0C3-4BD3-8A9A-3A406E5CF113}" type="sibTrans" cxnId="{56C0B13B-00B9-4968-9239-8A1B2948426F}">
      <dgm:prSet/>
      <dgm:spPr/>
      <dgm:t>
        <a:bodyPr/>
        <a:lstStyle/>
        <a:p>
          <a:endParaRPr lang="en-US"/>
        </a:p>
      </dgm:t>
    </dgm:pt>
    <dgm:pt modelId="{22A9F51E-570E-4478-A649-C15EE8F4896E}">
      <dgm:prSet phldrT="[Text]" custT="1"/>
      <dgm:spPr/>
      <dgm:t>
        <a:bodyPr/>
        <a:lstStyle/>
        <a:p>
          <a:r>
            <a:rPr lang="en-US" sz="1800" dirty="0" smtClean="0"/>
            <a:t>Non-toxic &amp; non-irritant to mucous membrane</a:t>
          </a:r>
          <a:endParaRPr lang="en-US" sz="1800" dirty="0"/>
        </a:p>
      </dgm:t>
    </dgm:pt>
    <dgm:pt modelId="{E3802D99-97F7-4F58-8E52-6D8762E9A743}" type="parTrans" cxnId="{3645D0D7-7A9C-4A18-8E7C-2EF76A9BC89E}">
      <dgm:prSet/>
      <dgm:spPr/>
      <dgm:t>
        <a:bodyPr/>
        <a:lstStyle/>
        <a:p>
          <a:endParaRPr lang="en-US"/>
        </a:p>
      </dgm:t>
    </dgm:pt>
    <dgm:pt modelId="{45B2B972-BF26-4C49-9642-5B66E564FFAD}" type="sibTrans" cxnId="{3645D0D7-7A9C-4A18-8E7C-2EF76A9BC89E}">
      <dgm:prSet/>
      <dgm:spPr/>
      <dgm:t>
        <a:bodyPr/>
        <a:lstStyle/>
        <a:p>
          <a:endParaRPr lang="en-US"/>
        </a:p>
      </dgm:t>
    </dgm:pt>
    <dgm:pt modelId="{CD8151A5-C9AB-41F6-8C01-96C4EC675FDD}">
      <dgm:prSet phldrT="[Text]" custT="1"/>
      <dgm:spPr/>
      <dgm:t>
        <a:bodyPr/>
        <a:lstStyle/>
        <a:p>
          <a:r>
            <a:rPr lang="en-US" sz="1800" dirty="0" smtClean="0"/>
            <a:t>Stable on storage</a:t>
          </a:r>
          <a:endParaRPr lang="en-US" sz="1800" dirty="0"/>
        </a:p>
      </dgm:t>
    </dgm:pt>
    <dgm:pt modelId="{60321ECB-5B91-4A71-953E-6E5BD709B2B9}" type="parTrans" cxnId="{B12D6CF3-5C2B-47DA-AED6-D45F1C4D32A4}">
      <dgm:prSet/>
      <dgm:spPr/>
      <dgm:t>
        <a:bodyPr/>
        <a:lstStyle/>
        <a:p>
          <a:endParaRPr lang="en-US"/>
        </a:p>
      </dgm:t>
    </dgm:pt>
    <dgm:pt modelId="{D80BE7F5-C8BB-4C8A-B5C1-F7F7F99999D5}" type="sibTrans" cxnId="{B12D6CF3-5C2B-47DA-AED6-D45F1C4D32A4}">
      <dgm:prSet/>
      <dgm:spPr/>
      <dgm:t>
        <a:bodyPr/>
        <a:lstStyle/>
        <a:p>
          <a:endParaRPr lang="en-US"/>
        </a:p>
      </dgm:t>
    </dgm:pt>
    <dgm:pt modelId="{98F2AF5D-3B3A-4CCE-9198-280FC09FEBE4}">
      <dgm:prSet phldrT="[Text]" custT="1"/>
      <dgm:spPr/>
      <dgm:t>
        <a:bodyPr/>
        <a:lstStyle/>
        <a:p>
          <a:r>
            <a:rPr lang="en-US" sz="1800" dirty="0" smtClean="0"/>
            <a:t>Compatible with all medicaments</a:t>
          </a:r>
          <a:endParaRPr lang="en-US" sz="1800" dirty="0"/>
        </a:p>
      </dgm:t>
    </dgm:pt>
    <dgm:pt modelId="{645ABD27-C80A-4A6F-9A29-275F26B05411}" type="parTrans" cxnId="{30B4D566-3405-420F-A6AB-E70F82598547}">
      <dgm:prSet/>
      <dgm:spPr/>
      <dgm:t>
        <a:bodyPr/>
        <a:lstStyle/>
        <a:p>
          <a:endParaRPr lang="en-US"/>
        </a:p>
      </dgm:t>
    </dgm:pt>
    <dgm:pt modelId="{ABB075AB-6CCA-4AF8-B78E-928D45A8BF60}" type="sibTrans" cxnId="{30B4D566-3405-420F-A6AB-E70F82598547}">
      <dgm:prSet/>
      <dgm:spPr/>
      <dgm:t>
        <a:bodyPr/>
        <a:lstStyle/>
        <a:p>
          <a:endParaRPr lang="en-US"/>
        </a:p>
      </dgm:t>
    </dgm:pt>
    <dgm:pt modelId="{3B19AC16-C1B1-48B4-BC0A-03E6C6C29A0C}">
      <dgm:prSet phldrT="[Text]" custT="1"/>
      <dgm:spPr/>
      <dgm:t>
        <a:bodyPr/>
        <a:lstStyle/>
        <a:p>
          <a:r>
            <a:rPr lang="en-US" sz="1800" dirty="0" smtClean="0"/>
            <a:t>Stable above its melting point</a:t>
          </a:r>
          <a:endParaRPr lang="en-US" sz="1800" dirty="0"/>
        </a:p>
      </dgm:t>
    </dgm:pt>
    <dgm:pt modelId="{4FD57DB3-28CD-43DD-BE68-0A247C97823B}" type="parTrans" cxnId="{925DD426-15A9-4A3F-9864-DA55171D7051}">
      <dgm:prSet/>
      <dgm:spPr/>
      <dgm:t>
        <a:bodyPr/>
        <a:lstStyle/>
        <a:p>
          <a:endParaRPr lang="en-US"/>
        </a:p>
      </dgm:t>
    </dgm:pt>
    <dgm:pt modelId="{DCADB5B1-E38B-4FAF-AFF9-01E0E19501F2}" type="sibTrans" cxnId="{925DD426-15A9-4A3F-9864-DA55171D7051}">
      <dgm:prSet/>
      <dgm:spPr/>
      <dgm:t>
        <a:bodyPr/>
        <a:lstStyle/>
        <a:p>
          <a:endParaRPr lang="en-US"/>
        </a:p>
      </dgm:t>
    </dgm:pt>
    <dgm:pt modelId="{6DD20E9F-CB1F-4BEF-AAD4-F81A5FD2C8F2}">
      <dgm:prSet phldrT="[Text]" custT="1"/>
      <dgm:spPr/>
      <dgm:t>
        <a:bodyPr/>
        <a:lstStyle/>
        <a:p>
          <a:r>
            <a:rPr lang="en-US" sz="1800" dirty="0" smtClean="0"/>
            <a:t>Easily </a:t>
          </a:r>
          <a:r>
            <a:rPr lang="en-US" sz="1800" dirty="0" err="1" smtClean="0"/>
            <a:t>mouldable</a:t>
          </a:r>
          <a:endParaRPr lang="en-US" sz="1800" dirty="0"/>
        </a:p>
      </dgm:t>
    </dgm:pt>
    <dgm:pt modelId="{9CD0A2F1-E9EF-4F84-8E5B-DEBD9100C45B}" type="parTrans" cxnId="{75FD3478-ED3B-4620-B410-09C7B2DAAA53}">
      <dgm:prSet/>
      <dgm:spPr/>
      <dgm:t>
        <a:bodyPr/>
        <a:lstStyle/>
        <a:p>
          <a:endParaRPr lang="en-US"/>
        </a:p>
      </dgm:t>
    </dgm:pt>
    <dgm:pt modelId="{7B577476-01B2-402E-BFB4-513FAAA6299C}" type="sibTrans" cxnId="{75FD3478-ED3B-4620-B410-09C7B2DAAA53}">
      <dgm:prSet/>
      <dgm:spPr/>
      <dgm:t>
        <a:bodyPr/>
        <a:lstStyle/>
        <a:p>
          <a:endParaRPr lang="en-US"/>
        </a:p>
      </dgm:t>
    </dgm:pt>
    <dgm:pt modelId="{53E2048B-8ACC-44FE-8B52-3686B27189A8}">
      <dgm:prSet phldrT="[Text]" custT="1"/>
      <dgm:spPr/>
      <dgm:t>
        <a:bodyPr/>
        <a:lstStyle/>
        <a:p>
          <a:r>
            <a:rPr lang="en-US" sz="1800" dirty="0" smtClean="0"/>
            <a:t>Should not adhere to the </a:t>
          </a:r>
          <a:r>
            <a:rPr lang="en-US" sz="1800" dirty="0" err="1" smtClean="0"/>
            <a:t>mould</a:t>
          </a:r>
          <a:endParaRPr lang="en-US" sz="1800" dirty="0"/>
        </a:p>
      </dgm:t>
    </dgm:pt>
    <dgm:pt modelId="{4F649C44-511B-45F7-86FA-A381949CC1E6}" type="parTrans" cxnId="{71C7A971-6695-4742-AF19-E5E8A3469BBB}">
      <dgm:prSet/>
      <dgm:spPr/>
      <dgm:t>
        <a:bodyPr/>
        <a:lstStyle/>
        <a:p>
          <a:endParaRPr lang="en-US"/>
        </a:p>
      </dgm:t>
    </dgm:pt>
    <dgm:pt modelId="{AB8C6D3C-C258-4EBF-AAA9-B792E9E5846E}" type="sibTrans" cxnId="{71C7A971-6695-4742-AF19-E5E8A3469BBB}">
      <dgm:prSet/>
      <dgm:spPr/>
      <dgm:t>
        <a:bodyPr/>
        <a:lstStyle/>
        <a:p>
          <a:endParaRPr lang="en-US"/>
        </a:p>
      </dgm:t>
    </dgm:pt>
    <dgm:pt modelId="{A7E30FC0-79B2-4D3C-9323-C490984D839A}" type="pres">
      <dgm:prSet presAssocID="{BBA16D0C-9D8B-4C7C-AFA4-4BD3107A238B}" presName="cycle" presStyleCnt="0">
        <dgm:presLayoutVars>
          <dgm:dir/>
          <dgm:resizeHandles val="exact"/>
        </dgm:presLayoutVars>
      </dgm:prSet>
      <dgm:spPr/>
      <dgm:t>
        <a:bodyPr/>
        <a:lstStyle/>
        <a:p>
          <a:endParaRPr lang="en-US"/>
        </a:p>
      </dgm:t>
    </dgm:pt>
    <dgm:pt modelId="{AE3E7C3D-9B16-450D-9FC6-77D7F9FA613B}" type="pres">
      <dgm:prSet presAssocID="{19E701D2-FC44-440A-B60D-164636A1907F}" presName="node" presStyleLbl="node1" presStyleIdx="0" presStyleCnt="10" custScaleX="210185">
        <dgm:presLayoutVars>
          <dgm:bulletEnabled val="1"/>
        </dgm:presLayoutVars>
      </dgm:prSet>
      <dgm:spPr/>
      <dgm:t>
        <a:bodyPr/>
        <a:lstStyle/>
        <a:p>
          <a:endParaRPr lang="en-US"/>
        </a:p>
      </dgm:t>
    </dgm:pt>
    <dgm:pt modelId="{90B2DE04-8F83-4F63-9427-0C35B0AF3537}" type="pres">
      <dgm:prSet presAssocID="{19E701D2-FC44-440A-B60D-164636A1907F}" presName="spNode" presStyleCnt="0"/>
      <dgm:spPr/>
      <dgm:t>
        <a:bodyPr/>
        <a:lstStyle/>
        <a:p>
          <a:endParaRPr lang="en-IN"/>
        </a:p>
      </dgm:t>
    </dgm:pt>
    <dgm:pt modelId="{74ADEEB2-2BA6-44C0-8DA0-B94B9DB624EB}" type="pres">
      <dgm:prSet presAssocID="{ACEA8E1E-7845-4DE4-84C0-1134EDBC0554}" presName="sibTrans" presStyleLbl="sibTrans1D1" presStyleIdx="0" presStyleCnt="10"/>
      <dgm:spPr/>
      <dgm:t>
        <a:bodyPr/>
        <a:lstStyle/>
        <a:p>
          <a:endParaRPr lang="en-US"/>
        </a:p>
      </dgm:t>
    </dgm:pt>
    <dgm:pt modelId="{7FCDC492-E5A8-4839-B9B8-4992568360CE}" type="pres">
      <dgm:prSet presAssocID="{994243C7-A73E-494C-B4E3-B57CABF5A774}" presName="node" presStyleLbl="node1" presStyleIdx="1" presStyleCnt="10" custScaleX="210185">
        <dgm:presLayoutVars>
          <dgm:bulletEnabled val="1"/>
        </dgm:presLayoutVars>
      </dgm:prSet>
      <dgm:spPr/>
      <dgm:t>
        <a:bodyPr/>
        <a:lstStyle/>
        <a:p>
          <a:endParaRPr lang="en-US"/>
        </a:p>
      </dgm:t>
    </dgm:pt>
    <dgm:pt modelId="{F35F21B1-3D01-4458-A06B-9DA7576A66EF}" type="pres">
      <dgm:prSet presAssocID="{994243C7-A73E-494C-B4E3-B57CABF5A774}" presName="spNode" presStyleCnt="0"/>
      <dgm:spPr/>
      <dgm:t>
        <a:bodyPr/>
        <a:lstStyle/>
        <a:p>
          <a:endParaRPr lang="en-IN"/>
        </a:p>
      </dgm:t>
    </dgm:pt>
    <dgm:pt modelId="{2C98CCB7-8C13-4E37-BBE1-A3A3B2827CCB}" type="pres">
      <dgm:prSet presAssocID="{DEE70C08-BFD5-4184-9128-7AFBF27B35F6}" presName="sibTrans" presStyleLbl="sibTrans1D1" presStyleIdx="1" presStyleCnt="10"/>
      <dgm:spPr/>
      <dgm:t>
        <a:bodyPr/>
        <a:lstStyle/>
        <a:p>
          <a:endParaRPr lang="en-US"/>
        </a:p>
      </dgm:t>
    </dgm:pt>
    <dgm:pt modelId="{D310C483-81A8-46CA-B994-09C916E1E5C5}" type="pres">
      <dgm:prSet presAssocID="{1146AB90-365E-4812-980E-16CBD864A621}" presName="node" presStyleLbl="node1" presStyleIdx="2" presStyleCnt="10" custScaleX="210185">
        <dgm:presLayoutVars>
          <dgm:bulletEnabled val="1"/>
        </dgm:presLayoutVars>
      </dgm:prSet>
      <dgm:spPr/>
      <dgm:t>
        <a:bodyPr/>
        <a:lstStyle/>
        <a:p>
          <a:endParaRPr lang="en-US"/>
        </a:p>
      </dgm:t>
    </dgm:pt>
    <dgm:pt modelId="{DF9E79FF-5E45-47C0-AF0E-F505CFF0B9CB}" type="pres">
      <dgm:prSet presAssocID="{1146AB90-365E-4812-980E-16CBD864A621}" presName="spNode" presStyleCnt="0"/>
      <dgm:spPr/>
      <dgm:t>
        <a:bodyPr/>
        <a:lstStyle/>
        <a:p>
          <a:endParaRPr lang="en-IN"/>
        </a:p>
      </dgm:t>
    </dgm:pt>
    <dgm:pt modelId="{202417AA-5E36-4634-A7A9-4C152792D938}" type="pres">
      <dgm:prSet presAssocID="{25C8CF1E-BF2B-4D9E-B741-69CFE26AA42E}" presName="sibTrans" presStyleLbl="sibTrans1D1" presStyleIdx="2" presStyleCnt="10"/>
      <dgm:spPr/>
      <dgm:t>
        <a:bodyPr/>
        <a:lstStyle/>
        <a:p>
          <a:endParaRPr lang="en-US"/>
        </a:p>
      </dgm:t>
    </dgm:pt>
    <dgm:pt modelId="{F9A56B27-E1E0-4533-A6D1-020C0341307C}" type="pres">
      <dgm:prSet presAssocID="{B3BEA9C1-0760-422D-B2AC-FBACB370225F}" presName="node" presStyleLbl="node1" presStyleIdx="3" presStyleCnt="10" custScaleX="210185">
        <dgm:presLayoutVars>
          <dgm:bulletEnabled val="1"/>
        </dgm:presLayoutVars>
      </dgm:prSet>
      <dgm:spPr/>
      <dgm:t>
        <a:bodyPr/>
        <a:lstStyle/>
        <a:p>
          <a:endParaRPr lang="en-US"/>
        </a:p>
      </dgm:t>
    </dgm:pt>
    <dgm:pt modelId="{707B1591-0A04-430D-A778-0408E3FBAED6}" type="pres">
      <dgm:prSet presAssocID="{B3BEA9C1-0760-422D-B2AC-FBACB370225F}" presName="spNode" presStyleCnt="0"/>
      <dgm:spPr/>
      <dgm:t>
        <a:bodyPr/>
        <a:lstStyle/>
        <a:p>
          <a:endParaRPr lang="en-IN"/>
        </a:p>
      </dgm:t>
    </dgm:pt>
    <dgm:pt modelId="{C9FB4854-1492-43D9-A6E5-D6924102C1CF}" type="pres">
      <dgm:prSet presAssocID="{5EA5A655-A0C3-4BD3-8A9A-3A406E5CF113}" presName="sibTrans" presStyleLbl="sibTrans1D1" presStyleIdx="3" presStyleCnt="10"/>
      <dgm:spPr/>
      <dgm:t>
        <a:bodyPr/>
        <a:lstStyle/>
        <a:p>
          <a:endParaRPr lang="en-US"/>
        </a:p>
      </dgm:t>
    </dgm:pt>
    <dgm:pt modelId="{07F68472-402C-4A83-A4E7-D1970F59B3F3}" type="pres">
      <dgm:prSet presAssocID="{22A9F51E-570E-4478-A649-C15EE8F4896E}" presName="node" presStyleLbl="node1" presStyleIdx="4" presStyleCnt="10" custScaleX="210185">
        <dgm:presLayoutVars>
          <dgm:bulletEnabled val="1"/>
        </dgm:presLayoutVars>
      </dgm:prSet>
      <dgm:spPr/>
      <dgm:t>
        <a:bodyPr/>
        <a:lstStyle/>
        <a:p>
          <a:endParaRPr lang="en-US"/>
        </a:p>
      </dgm:t>
    </dgm:pt>
    <dgm:pt modelId="{271A8F54-D9AC-4E49-B41D-760A78CD8872}" type="pres">
      <dgm:prSet presAssocID="{22A9F51E-570E-4478-A649-C15EE8F4896E}" presName="spNode" presStyleCnt="0"/>
      <dgm:spPr/>
      <dgm:t>
        <a:bodyPr/>
        <a:lstStyle/>
        <a:p>
          <a:endParaRPr lang="en-IN"/>
        </a:p>
      </dgm:t>
    </dgm:pt>
    <dgm:pt modelId="{5DF22E65-2299-42AB-9270-6496E448EEF9}" type="pres">
      <dgm:prSet presAssocID="{45B2B972-BF26-4C49-9642-5B66E564FFAD}" presName="sibTrans" presStyleLbl="sibTrans1D1" presStyleIdx="4" presStyleCnt="10"/>
      <dgm:spPr/>
      <dgm:t>
        <a:bodyPr/>
        <a:lstStyle/>
        <a:p>
          <a:endParaRPr lang="en-US"/>
        </a:p>
      </dgm:t>
    </dgm:pt>
    <dgm:pt modelId="{1F13534A-4654-461D-AAD7-E04AB96FD62A}" type="pres">
      <dgm:prSet presAssocID="{CD8151A5-C9AB-41F6-8C01-96C4EC675FDD}" presName="node" presStyleLbl="node1" presStyleIdx="5" presStyleCnt="10" custScaleX="210185">
        <dgm:presLayoutVars>
          <dgm:bulletEnabled val="1"/>
        </dgm:presLayoutVars>
      </dgm:prSet>
      <dgm:spPr/>
      <dgm:t>
        <a:bodyPr/>
        <a:lstStyle/>
        <a:p>
          <a:endParaRPr lang="en-US"/>
        </a:p>
      </dgm:t>
    </dgm:pt>
    <dgm:pt modelId="{6C4D4D9E-1BBC-4D16-B589-C18FDE9B7640}" type="pres">
      <dgm:prSet presAssocID="{CD8151A5-C9AB-41F6-8C01-96C4EC675FDD}" presName="spNode" presStyleCnt="0"/>
      <dgm:spPr/>
      <dgm:t>
        <a:bodyPr/>
        <a:lstStyle/>
        <a:p>
          <a:endParaRPr lang="en-IN"/>
        </a:p>
      </dgm:t>
    </dgm:pt>
    <dgm:pt modelId="{F2804E6E-695B-40B6-AAB1-C50668B3C878}" type="pres">
      <dgm:prSet presAssocID="{D80BE7F5-C8BB-4C8A-B5C1-F7F7F99999D5}" presName="sibTrans" presStyleLbl="sibTrans1D1" presStyleIdx="5" presStyleCnt="10"/>
      <dgm:spPr/>
      <dgm:t>
        <a:bodyPr/>
        <a:lstStyle/>
        <a:p>
          <a:endParaRPr lang="en-US"/>
        </a:p>
      </dgm:t>
    </dgm:pt>
    <dgm:pt modelId="{FC81EB5C-B1CE-4D84-94B4-04FC4CDA2A6E}" type="pres">
      <dgm:prSet presAssocID="{98F2AF5D-3B3A-4CCE-9198-280FC09FEBE4}" presName="node" presStyleLbl="node1" presStyleIdx="6" presStyleCnt="10" custScaleX="210185">
        <dgm:presLayoutVars>
          <dgm:bulletEnabled val="1"/>
        </dgm:presLayoutVars>
      </dgm:prSet>
      <dgm:spPr/>
      <dgm:t>
        <a:bodyPr/>
        <a:lstStyle/>
        <a:p>
          <a:endParaRPr lang="en-US"/>
        </a:p>
      </dgm:t>
    </dgm:pt>
    <dgm:pt modelId="{5C29FC2D-193E-444C-BED1-A897FE242E52}" type="pres">
      <dgm:prSet presAssocID="{98F2AF5D-3B3A-4CCE-9198-280FC09FEBE4}" presName="spNode" presStyleCnt="0"/>
      <dgm:spPr/>
      <dgm:t>
        <a:bodyPr/>
        <a:lstStyle/>
        <a:p>
          <a:endParaRPr lang="en-IN"/>
        </a:p>
      </dgm:t>
    </dgm:pt>
    <dgm:pt modelId="{4901B2BA-0440-4317-8E30-272BAB8AF79D}" type="pres">
      <dgm:prSet presAssocID="{ABB075AB-6CCA-4AF8-B78E-928D45A8BF60}" presName="sibTrans" presStyleLbl="sibTrans1D1" presStyleIdx="6" presStyleCnt="10"/>
      <dgm:spPr/>
      <dgm:t>
        <a:bodyPr/>
        <a:lstStyle/>
        <a:p>
          <a:endParaRPr lang="en-US"/>
        </a:p>
      </dgm:t>
    </dgm:pt>
    <dgm:pt modelId="{E445D9A7-01C0-48FA-A297-C2AC9476C163}" type="pres">
      <dgm:prSet presAssocID="{3B19AC16-C1B1-48B4-BC0A-03E6C6C29A0C}" presName="node" presStyleLbl="node1" presStyleIdx="7" presStyleCnt="10" custScaleX="210185">
        <dgm:presLayoutVars>
          <dgm:bulletEnabled val="1"/>
        </dgm:presLayoutVars>
      </dgm:prSet>
      <dgm:spPr/>
      <dgm:t>
        <a:bodyPr/>
        <a:lstStyle/>
        <a:p>
          <a:endParaRPr lang="en-US"/>
        </a:p>
      </dgm:t>
    </dgm:pt>
    <dgm:pt modelId="{80172472-FA02-41E0-AC49-1BE1DC1DBA7E}" type="pres">
      <dgm:prSet presAssocID="{3B19AC16-C1B1-48B4-BC0A-03E6C6C29A0C}" presName="spNode" presStyleCnt="0"/>
      <dgm:spPr/>
      <dgm:t>
        <a:bodyPr/>
        <a:lstStyle/>
        <a:p>
          <a:endParaRPr lang="en-IN"/>
        </a:p>
      </dgm:t>
    </dgm:pt>
    <dgm:pt modelId="{D3432AD9-0CDD-4909-ABCD-B7251B802C82}" type="pres">
      <dgm:prSet presAssocID="{DCADB5B1-E38B-4FAF-AFF9-01E0E19501F2}" presName="sibTrans" presStyleLbl="sibTrans1D1" presStyleIdx="7" presStyleCnt="10"/>
      <dgm:spPr/>
      <dgm:t>
        <a:bodyPr/>
        <a:lstStyle/>
        <a:p>
          <a:endParaRPr lang="en-US"/>
        </a:p>
      </dgm:t>
    </dgm:pt>
    <dgm:pt modelId="{6CDDAF2A-C736-4A38-8967-1FCBCA592AB4}" type="pres">
      <dgm:prSet presAssocID="{6DD20E9F-CB1F-4BEF-AAD4-F81A5FD2C8F2}" presName="node" presStyleLbl="node1" presStyleIdx="8" presStyleCnt="10" custScaleX="210185">
        <dgm:presLayoutVars>
          <dgm:bulletEnabled val="1"/>
        </dgm:presLayoutVars>
      </dgm:prSet>
      <dgm:spPr/>
      <dgm:t>
        <a:bodyPr/>
        <a:lstStyle/>
        <a:p>
          <a:endParaRPr lang="en-US"/>
        </a:p>
      </dgm:t>
    </dgm:pt>
    <dgm:pt modelId="{43C748A7-7E46-4728-B975-19CC41C56CC9}" type="pres">
      <dgm:prSet presAssocID="{6DD20E9F-CB1F-4BEF-AAD4-F81A5FD2C8F2}" presName="spNode" presStyleCnt="0"/>
      <dgm:spPr/>
      <dgm:t>
        <a:bodyPr/>
        <a:lstStyle/>
        <a:p>
          <a:endParaRPr lang="en-IN"/>
        </a:p>
      </dgm:t>
    </dgm:pt>
    <dgm:pt modelId="{219A1713-15F9-4CD2-8AC6-B5B60093F1A1}" type="pres">
      <dgm:prSet presAssocID="{7B577476-01B2-402E-BFB4-513FAAA6299C}" presName="sibTrans" presStyleLbl="sibTrans1D1" presStyleIdx="8" presStyleCnt="10"/>
      <dgm:spPr/>
      <dgm:t>
        <a:bodyPr/>
        <a:lstStyle/>
        <a:p>
          <a:endParaRPr lang="en-US"/>
        </a:p>
      </dgm:t>
    </dgm:pt>
    <dgm:pt modelId="{B8DD3DBA-5E1C-4EEF-956A-209E99C32955}" type="pres">
      <dgm:prSet presAssocID="{53E2048B-8ACC-44FE-8B52-3686B27189A8}" presName="node" presStyleLbl="node1" presStyleIdx="9" presStyleCnt="10" custScaleX="210185">
        <dgm:presLayoutVars>
          <dgm:bulletEnabled val="1"/>
        </dgm:presLayoutVars>
      </dgm:prSet>
      <dgm:spPr/>
      <dgm:t>
        <a:bodyPr/>
        <a:lstStyle/>
        <a:p>
          <a:endParaRPr lang="en-US"/>
        </a:p>
      </dgm:t>
    </dgm:pt>
    <dgm:pt modelId="{45591FCB-740E-446C-A3B2-0EC476EE8F2F}" type="pres">
      <dgm:prSet presAssocID="{53E2048B-8ACC-44FE-8B52-3686B27189A8}" presName="spNode" presStyleCnt="0"/>
      <dgm:spPr/>
      <dgm:t>
        <a:bodyPr/>
        <a:lstStyle/>
        <a:p>
          <a:endParaRPr lang="en-IN"/>
        </a:p>
      </dgm:t>
    </dgm:pt>
    <dgm:pt modelId="{60759355-6833-4B62-A713-3B67308524C7}" type="pres">
      <dgm:prSet presAssocID="{AB8C6D3C-C258-4EBF-AAA9-B792E9E5846E}" presName="sibTrans" presStyleLbl="sibTrans1D1" presStyleIdx="9" presStyleCnt="10"/>
      <dgm:spPr/>
      <dgm:t>
        <a:bodyPr/>
        <a:lstStyle/>
        <a:p>
          <a:endParaRPr lang="en-US"/>
        </a:p>
      </dgm:t>
    </dgm:pt>
  </dgm:ptLst>
  <dgm:cxnLst>
    <dgm:cxn modelId="{26778BD4-1691-4DEA-8F4D-27D0B0B3E689}" type="presOf" srcId="{AB8C6D3C-C258-4EBF-AAA9-B792E9E5846E}" destId="{60759355-6833-4B62-A713-3B67308524C7}" srcOrd="0" destOrd="0" presId="urn:microsoft.com/office/officeart/2005/8/layout/cycle6"/>
    <dgm:cxn modelId="{45F21C37-2C17-4E8F-AA4A-EDB28C4D580C}" type="presOf" srcId="{D80BE7F5-C8BB-4C8A-B5C1-F7F7F99999D5}" destId="{F2804E6E-695B-40B6-AAB1-C50668B3C878}" srcOrd="0" destOrd="0" presId="urn:microsoft.com/office/officeart/2005/8/layout/cycle6"/>
    <dgm:cxn modelId="{608729B4-37F9-42A4-A230-DD66F92976A1}" type="presOf" srcId="{1146AB90-365E-4812-980E-16CBD864A621}" destId="{D310C483-81A8-46CA-B994-09C916E1E5C5}" srcOrd="0" destOrd="0" presId="urn:microsoft.com/office/officeart/2005/8/layout/cycle6"/>
    <dgm:cxn modelId="{16342066-C198-4D89-AA18-5F395521205A}" type="presOf" srcId="{B3BEA9C1-0760-422D-B2AC-FBACB370225F}" destId="{F9A56B27-E1E0-4533-A6D1-020C0341307C}" srcOrd="0" destOrd="0" presId="urn:microsoft.com/office/officeart/2005/8/layout/cycle6"/>
    <dgm:cxn modelId="{4F13D6B0-2901-4A93-AA9B-DA1F1583E48F}" srcId="{BBA16D0C-9D8B-4C7C-AFA4-4BD3107A238B}" destId="{19E701D2-FC44-440A-B60D-164636A1907F}" srcOrd="0" destOrd="0" parTransId="{C3AD47D1-8B53-4A2B-A5A5-23568C07A364}" sibTransId="{ACEA8E1E-7845-4DE4-84C0-1134EDBC0554}"/>
    <dgm:cxn modelId="{A494BF2E-CF79-4F9D-B6AC-A4DF03ED4603}" type="presOf" srcId="{CD8151A5-C9AB-41F6-8C01-96C4EC675FDD}" destId="{1F13534A-4654-461D-AAD7-E04AB96FD62A}" srcOrd="0" destOrd="0" presId="urn:microsoft.com/office/officeart/2005/8/layout/cycle6"/>
    <dgm:cxn modelId="{AB10E777-77BB-4F6E-9AC8-A932C487BC47}" type="presOf" srcId="{BBA16D0C-9D8B-4C7C-AFA4-4BD3107A238B}" destId="{A7E30FC0-79B2-4D3C-9323-C490984D839A}" srcOrd="0" destOrd="0" presId="urn:microsoft.com/office/officeart/2005/8/layout/cycle6"/>
    <dgm:cxn modelId="{988553FD-4209-443F-9A84-3C9D4E25302A}" type="presOf" srcId="{22A9F51E-570E-4478-A649-C15EE8F4896E}" destId="{07F68472-402C-4A83-A4E7-D1970F59B3F3}" srcOrd="0" destOrd="0" presId="urn:microsoft.com/office/officeart/2005/8/layout/cycle6"/>
    <dgm:cxn modelId="{E1420350-9E11-4EE1-B5E7-12541260192F}" type="presOf" srcId="{25C8CF1E-BF2B-4D9E-B741-69CFE26AA42E}" destId="{202417AA-5E36-4634-A7A9-4C152792D938}" srcOrd="0" destOrd="0" presId="urn:microsoft.com/office/officeart/2005/8/layout/cycle6"/>
    <dgm:cxn modelId="{75FD3478-ED3B-4620-B410-09C7B2DAAA53}" srcId="{BBA16D0C-9D8B-4C7C-AFA4-4BD3107A238B}" destId="{6DD20E9F-CB1F-4BEF-AAD4-F81A5FD2C8F2}" srcOrd="8" destOrd="0" parTransId="{9CD0A2F1-E9EF-4F84-8E5B-DEBD9100C45B}" sibTransId="{7B577476-01B2-402E-BFB4-513FAAA6299C}"/>
    <dgm:cxn modelId="{E2B07D28-91EA-4511-94A6-909A16A0FC9A}" type="presOf" srcId="{DCADB5B1-E38B-4FAF-AFF9-01E0E19501F2}" destId="{D3432AD9-0CDD-4909-ABCD-B7251B802C82}" srcOrd="0" destOrd="0" presId="urn:microsoft.com/office/officeart/2005/8/layout/cycle6"/>
    <dgm:cxn modelId="{7CEA423A-82D2-4B34-9E2F-28E4E5E8280E}" type="presOf" srcId="{ACEA8E1E-7845-4DE4-84C0-1134EDBC0554}" destId="{74ADEEB2-2BA6-44C0-8DA0-B94B9DB624EB}" srcOrd="0" destOrd="0" presId="urn:microsoft.com/office/officeart/2005/8/layout/cycle6"/>
    <dgm:cxn modelId="{71C7A971-6695-4742-AF19-E5E8A3469BBB}" srcId="{BBA16D0C-9D8B-4C7C-AFA4-4BD3107A238B}" destId="{53E2048B-8ACC-44FE-8B52-3686B27189A8}" srcOrd="9" destOrd="0" parTransId="{4F649C44-511B-45F7-86FA-A381949CC1E6}" sibTransId="{AB8C6D3C-C258-4EBF-AAA9-B792E9E5846E}"/>
    <dgm:cxn modelId="{7381130C-6BED-4797-A797-41152714D687}" srcId="{BBA16D0C-9D8B-4C7C-AFA4-4BD3107A238B}" destId="{994243C7-A73E-494C-B4E3-B57CABF5A774}" srcOrd="1" destOrd="0" parTransId="{0FBCE92F-7FA8-4DB3-8D57-0685D31FF037}" sibTransId="{DEE70C08-BFD5-4184-9128-7AFBF27B35F6}"/>
    <dgm:cxn modelId="{906E60E5-0CF5-4939-99F3-A554C08A065F}" type="presOf" srcId="{45B2B972-BF26-4C49-9642-5B66E564FFAD}" destId="{5DF22E65-2299-42AB-9270-6496E448EEF9}" srcOrd="0" destOrd="0" presId="urn:microsoft.com/office/officeart/2005/8/layout/cycle6"/>
    <dgm:cxn modelId="{925DD426-15A9-4A3F-9864-DA55171D7051}" srcId="{BBA16D0C-9D8B-4C7C-AFA4-4BD3107A238B}" destId="{3B19AC16-C1B1-48B4-BC0A-03E6C6C29A0C}" srcOrd="7" destOrd="0" parTransId="{4FD57DB3-28CD-43DD-BE68-0A247C97823B}" sibTransId="{DCADB5B1-E38B-4FAF-AFF9-01E0E19501F2}"/>
    <dgm:cxn modelId="{8150AF91-3697-40D9-B6B6-CE6FE807DD99}" type="presOf" srcId="{98F2AF5D-3B3A-4CCE-9198-280FC09FEBE4}" destId="{FC81EB5C-B1CE-4D84-94B4-04FC4CDA2A6E}" srcOrd="0" destOrd="0" presId="urn:microsoft.com/office/officeart/2005/8/layout/cycle6"/>
    <dgm:cxn modelId="{56C0B13B-00B9-4968-9239-8A1B2948426F}" srcId="{BBA16D0C-9D8B-4C7C-AFA4-4BD3107A238B}" destId="{B3BEA9C1-0760-422D-B2AC-FBACB370225F}" srcOrd="3" destOrd="0" parTransId="{B40B8216-CD23-486D-B103-45158C769549}" sibTransId="{5EA5A655-A0C3-4BD3-8A9A-3A406E5CF113}"/>
    <dgm:cxn modelId="{14FCFE87-9DDF-493C-B0C7-E9A399884E1B}" type="presOf" srcId="{DEE70C08-BFD5-4184-9128-7AFBF27B35F6}" destId="{2C98CCB7-8C13-4E37-BBE1-A3A3B2827CCB}" srcOrd="0" destOrd="0" presId="urn:microsoft.com/office/officeart/2005/8/layout/cycle6"/>
    <dgm:cxn modelId="{D7EF117C-CAB0-4D3C-A9F6-873D5D566106}" type="presOf" srcId="{ABB075AB-6CCA-4AF8-B78E-928D45A8BF60}" destId="{4901B2BA-0440-4317-8E30-272BAB8AF79D}" srcOrd="0" destOrd="0" presId="urn:microsoft.com/office/officeart/2005/8/layout/cycle6"/>
    <dgm:cxn modelId="{30B4D566-3405-420F-A6AB-E70F82598547}" srcId="{BBA16D0C-9D8B-4C7C-AFA4-4BD3107A238B}" destId="{98F2AF5D-3B3A-4CCE-9198-280FC09FEBE4}" srcOrd="6" destOrd="0" parTransId="{645ABD27-C80A-4A6F-9A29-275F26B05411}" sibTransId="{ABB075AB-6CCA-4AF8-B78E-928D45A8BF60}"/>
    <dgm:cxn modelId="{880F77B3-DEFC-490F-AC82-282160C5CFCC}" srcId="{BBA16D0C-9D8B-4C7C-AFA4-4BD3107A238B}" destId="{1146AB90-365E-4812-980E-16CBD864A621}" srcOrd="2" destOrd="0" parTransId="{3820AC97-BA10-4753-BF28-915E3A241CA1}" sibTransId="{25C8CF1E-BF2B-4D9E-B741-69CFE26AA42E}"/>
    <dgm:cxn modelId="{F36ED59D-F19C-425D-840A-507D1FA1CE53}" type="presOf" srcId="{3B19AC16-C1B1-48B4-BC0A-03E6C6C29A0C}" destId="{E445D9A7-01C0-48FA-A297-C2AC9476C163}" srcOrd="0" destOrd="0" presId="urn:microsoft.com/office/officeart/2005/8/layout/cycle6"/>
    <dgm:cxn modelId="{B12D6CF3-5C2B-47DA-AED6-D45F1C4D32A4}" srcId="{BBA16D0C-9D8B-4C7C-AFA4-4BD3107A238B}" destId="{CD8151A5-C9AB-41F6-8C01-96C4EC675FDD}" srcOrd="5" destOrd="0" parTransId="{60321ECB-5B91-4A71-953E-6E5BD709B2B9}" sibTransId="{D80BE7F5-C8BB-4C8A-B5C1-F7F7F99999D5}"/>
    <dgm:cxn modelId="{DE8C369E-A634-42C2-845F-48C8B93F0585}" type="presOf" srcId="{53E2048B-8ACC-44FE-8B52-3686B27189A8}" destId="{B8DD3DBA-5E1C-4EEF-956A-209E99C32955}" srcOrd="0" destOrd="0" presId="urn:microsoft.com/office/officeart/2005/8/layout/cycle6"/>
    <dgm:cxn modelId="{DE1B306B-2FE5-48CD-950B-C11757B6E52F}" type="presOf" srcId="{6DD20E9F-CB1F-4BEF-AAD4-F81A5FD2C8F2}" destId="{6CDDAF2A-C736-4A38-8967-1FCBCA592AB4}" srcOrd="0" destOrd="0" presId="urn:microsoft.com/office/officeart/2005/8/layout/cycle6"/>
    <dgm:cxn modelId="{18298734-9957-4836-BD28-5E3BDBB63A31}" type="presOf" srcId="{994243C7-A73E-494C-B4E3-B57CABF5A774}" destId="{7FCDC492-E5A8-4839-B9B8-4992568360CE}" srcOrd="0" destOrd="0" presId="urn:microsoft.com/office/officeart/2005/8/layout/cycle6"/>
    <dgm:cxn modelId="{50AF7E10-740A-4655-B696-051EFB07E730}" type="presOf" srcId="{5EA5A655-A0C3-4BD3-8A9A-3A406E5CF113}" destId="{C9FB4854-1492-43D9-A6E5-D6924102C1CF}" srcOrd="0" destOrd="0" presId="urn:microsoft.com/office/officeart/2005/8/layout/cycle6"/>
    <dgm:cxn modelId="{96455A99-9343-4E0F-B75E-5F6EFB29FC49}" type="presOf" srcId="{19E701D2-FC44-440A-B60D-164636A1907F}" destId="{AE3E7C3D-9B16-450D-9FC6-77D7F9FA613B}" srcOrd="0" destOrd="0" presId="urn:microsoft.com/office/officeart/2005/8/layout/cycle6"/>
    <dgm:cxn modelId="{FAA18626-88A9-4977-8EEE-8CD3FBDDE659}" type="presOf" srcId="{7B577476-01B2-402E-BFB4-513FAAA6299C}" destId="{219A1713-15F9-4CD2-8AC6-B5B60093F1A1}" srcOrd="0" destOrd="0" presId="urn:microsoft.com/office/officeart/2005/8/layout/cycle6"/>
    <dgm:cxn modelId="{3645D0D7-7A9C-4A18-8E7C-2EF76A9BC89E}" srcId="{BBA16D0C-9D8B-4C7C-AFA4-4BD3107A238B}" destId="{22A9F51E-570E-4478-A649-C15EE8F4896E}" srcOrd="4" destOrd="0" parTransId="{E3802D99-97F7-4F58-8E52-6D8762E9A743}" sibTransId="{45B2B972-BF26-4C49-9642-5B66E564FFAD}"/>
    <dgm:cxn modelId="{A95AB304-C328-477B-926D-08504AD0389B}" type="presParOf" srcId="{A7E30FC0-79B2-4D3C-9323-C490984D839A}" destId="{AE3E7C3D-9B16-450D-9FC6-77D7F9FA613B}" srcOrd="0" destOrd="0" presId="urn:microsoft.com/office/officeart/2005/8/layout/cycle6"/>
    <dgm:cxn modelId="{BE3D190F-1658-4DB7-85B7-943354FBB4BD}" type="presParOf" srcId="{A7E30FC0-79B2-4D3C-9323-C490984D839A}" destId="{90B2DE04-8F83-4F63-9427-0C35B0AF3537}" srcOrd="1" destOrd="0" presId="urn:microsoft.com/office/officeart/2005/8/layout/cycle6"/>
    <dgm:cxn modelId="{D5F9FCC9-BD2D-49AD-BFF1-AEE97084FF91}" type="presParOf" srcId="{A7E30FC0-79B2-4D3C-9323-C490984D839A}" destId="{74ADEEB2-2BA6-44C0-8DA0-B94B9DB624EB}" srcOrd="2" destOrd="0" presId="urn:microsoft.com/office/officeart/2005/8/layout/cycle6"/>
    <dgm:cxn modelId="{B7818A09-6B4D-4381-82D8-A4F6548C567B}" type="presParOf" srcId="{A7E30FC0-79B2-4D3C-9323-C490984D839A}" destId="{7FCDC492-E5A8-4839-B9B8-4992568360CE}" srcOrd="3" destOrd="0" presId="urn:microsoft.com/office/officeart/2005/8/layout/cycle6"/>
    <dgm:cxn modelId="{BBE6E9A4-B1E2-4F1F-AF51-411BAB3CC376}" type="presParOf" srcId="{A7E30FC0-79B2-4D3C-9323-C490984D839A}" destId="{F35F21B1-3D01-4458-A06B-9DA7576A66EF}" srcOrd="4" destOrd="0" presId="urn:microsoft.com/office/officeart/2005/8/layout/cycle6"/>
    <dgm:cxn modelId="{2185D4EB-961B-4A59-9893-823765A53069}" type="presParOf" srcId="{A7E30FC0-79B2-4D3C-9323-C490984D839A}" destId="{2C98CCB7-8C13-4E37-BBE1-A3A3B2827CCB}" srcOrd="5" destOrd="0" presId="urn:microsoft.com/office/officeart/2005/8/layout/cycle6"/>
    <dgm:cxn modelId="{E3A8D952-519E-4A51-892B-B4DA901CF6E9}" type="presParOf" srcId="{A7E30FC0-79B2-4D3C-9323-C490984D839A}" destId="{D310C483-81A8-46CA-B994-09C916E1E5C5}" srcOrd="6" destOrd="0" presId="urn:microsoft.com/office/officeart/2005/8/layout/cycle6"/>
    <dgm:cxn modelId="{F467E215-B4D5-431B-A85E-7788CF7FF66B}" type="presParOf" srcId="{A7E30FC0-79B2-4D3C-9323-C490984D839A}" destId="{DF9E79FF-5E45-47C0-AF0E-F505CFF0B9CB}" srcOrd="7" destOrd="0" presId="urn:microsoft.com/office/officeart/2005/8/layout/cycle6"/>
    <dgm:cxn modelId="{DD270E40-E2CC-404A-9737-D859061207AD}" type="presParOf" srcId="{A7E30FC0-79B2-4D3C-9323-C490984D839A}" destId="{202417AA-5E36-4634-A7A9-4C152792D938}" srcOrd="8" destOrd="0" presId="urn:microsoft.com/office/officeart/2005/8/layout/cycle6"/>
    <dgm:cxn modelId="{07D985AD-14A2-493B-ACD5-7657577A584A}" type="presParOf" srcId="{A7E30FC0-79B2-4D3C-9323-C490984D839A}" destId="{F9A56B27-E1E0-4533-A6D1-020C0341307C}" srcOrd="9" destOrd="0" presId="urn:microsoft.com/office/officeart/2005/8/layout/cycle6"/>
    <dgm:cxn modelId="{9B62DACB-F61E-4442-889E-B704B6529A9C}" type="presParOf" srcId="{A7E30FC0-79B2-4D3C-9323-C490984D839A}" destId="{707B1591-0A04-430D-A778-0408E3FBAED6}" srcOrd="10" destOrd="0" presId="urn:microsoft.com/office/officeart/2005/8/layout/cycle6"/>
    <dgm:cxn modelId="{70872E7A-24AE-4EEF-8368-C1690714A0DD}" type="presParOf" srcId="{A7E30FC0-79B2-4D3C-9323-C490984D839A}" destId="{C9FB4854-1492-43D9-A6E5-D6924102C1CF}" srcOrd="11" destOrd="0" presId="urn:microsoft.com/office/officeart/2005/8/layout/cycle6"/>
    <dgm:cxn modelId="{AFD2C51B-E42F-40E4-9A79-D5FB5C727C80}" type="presParOf" srcId="{A7E30FC0-79B2-4D3C-9323-C490984D839A}" destId="{07F68472-402C-4A83-A4E7-D1970F59B3F3}" srcOrd="12" destOrd="0" presId="urn:microsoft.com/office/officeart/2005/8/layout/cycle6"/>
    <dgm:cxn modelId="{7B276E05-146B-4C2D-B658-2456D02EC43B}" type="presParOf" srcId="{A7E30FC0-79B2-4D3C-9323-C490984D839A}" destId="{271A8F54-D9AC-4E49-B41D-760A78CD8872}" srcOrd="13" destOrd="0" presId="urn:microsoft.com/office/officeart/2005/8/layout/cycle6"/>
    <dgm:cxn modelId="{6183AC2B-9191-4E84-A152-F885DB69FE86}" type="presParOf" srcId="{A7E30FC0-79B2-4D3C-9323-C490984D839A}" destId="{5DF22E65-2299-42AB-9270-6496E448EEF9}" srcOrd="14" destOrd="0" presId="urn:microsoft.com/office/officeart/2005/8/layout/cycle6"/>
    <dgm:cxn modelId="{6809244F-866D-4C3A-8BEC-6103BA8C8233}" type="presParOf" srcId="{A7E30FC0-79B2-4D3C-9323-C490984D839A}" destId="{1F13534A-4654-461D-AAD7-E04AB96FD62A}" srcOrd="15" destOrd="0" presId="urn:microsoft.com/office/officeart/2005/8/layout/cycle6"/>
    <dgm:cxn modelId="{91575944-DF77-43CB-AEB0-A765DE8725D3}" type="presParOf" srcId="{A7E30FC0-79B2-4D3C-9323-C490984D839A}" destId="{6C4D4D9E-1BBC-4D16-B589-C18FDE9B7640}" srcOrd="16" destOrd="0" presId="urn:microsoft.com/office/officeart/2005/8/layout/cycle6"/>
    <dgm:cxn modelId="{1E1A3E08-8C25-4719-97C3-7BC9CC8A6F37}" type="presParOf" srcId="{A7E30FC0-79B2-4D3C-9323-C490984D839A}" destId="{F2804E6E-695B-40B6-AAB1-C50668B3C878}" srcOrd="17" destOrd="0" presId="urn:microsoft.com/office/officeart/2005/8/layout/cycle6"/>
    <dgm:cxn modelId="{37461F00-1476-4569-AE6E-7EBBA213065D}" type="presParOf" srcId="{A7E30FC0-79B2-4D3C-9323-C490984D839A}" destId="{FC81EB5C-B1CE-4D84-94B4-04FC4CDA2A6E}" srcOrd="18" destOrd="0" presId="urn:microsoft.com/office/officeart/2005/8/layout/cycle6"/>
    <dgm:cxn modelId="{18251FC1-AC90-4311-AE2F-1F80E966E14A}" type="presParOf" srcId="{A7E30FC0-79B2-4D3C-9323-C490984D839A}" destId="{5C29FC2D-193E-444C-BED1-A897FE242E52}" srcOrd="19" destOrd="0" presId="urn:microsoft.com/office/officeart/2005/8/layout/cycle6"/>
    <dgm:cxn modelId="{565AD11B-9D6F-42BC-A156-3AB27515F6E0}" type="presParOf" srcId="{A7E30FC0-79B2-4D3C-9323-C490984D839A}" destId="{4901B2BA-0440-4317-8E30-272BAB8AF79D}" srcOrd="20" destOrd="0" presId="urn:microsoft.com/office/officeart/2005/8/layout/cycle6"/>
    <dgm:cxn modelId="{32384FA7-EC89-4720-B14F-48BE7DF8D7FB}" type="presParOf" srcId="{A7E30FC0-79B2-4D3C-9323-C490984D839A}" destId="{E445D9A7-01C0-48FA-A297-C2AC9476C163}" srcOrd="21" destOrd="0" presId="urn:microsoft.com/office/officeart/2005/8/layout/cycle6"/>
    <dgm:cxn modelId="{314E68AB-D087-484C-9C82-E43448F146B1}" type="presParOf" srcId="{A7E30FC0-79B2-4D3C-9323-C490984D839A}" destId="{80172472-FA02-41E0-AC49-1BE1DC1DBA7E}" srcOrd="22" destOrd="0" presId="urn:microsoft.com/office/officeart/2005/8/layout/cycle6"/>
    <dgm:cxn modelId="{BE122881-0966-41C1-BDD5-5D988595B1C2}" type="presParOf" srcId="{A7E30FC0-79B2-4D3C-9323-C490984D839A}" destId="{D3432AD9-0CDD-4909-ABCD-B7251B802C82}" srcOrd="23" destOrd="0" presId="urn:microsoft.com/office/officeart/2005/8/layout/cycle6"/>
    <dgm:cxn modelId="{03CAFB24-6CAE-4F3C-835F-5AAAA768D4F6}" type="presParOf" srcId="{A7E30FC0-79B2-4D3C-9323-C490984D839A}" destId="{6CDDAF2A-C736-4A38-8967-1FCBCA592AB4}" srcOrd="24" destOrd="0" presId="urn:microsoft.com/office/officeart/2005/8/layout/cycle6"/>
    <dgm:cxn modelId="{47DAB3BF-CEED-4ADF-A143-1AF2DBDD7640}" type="presParOf" srcId="{A7E30FC0-79B2-4D3C-9323-C490984D839A}" destId="{43C748A7-7E46-4728-B975-19CC41C56CC9}" srcOrd="25" destOrd="0" presId="urn:microsoft.com/office/officeart/2005/8/layout/cycle6"/>
    <dgm:cxn modelId="{129764FE-3FB1-4262-8BDC-DACFFFD7C1CA}" type="presParOf" srcId="{A7E30FC0-79B2-4D3C-9323-C490984D839A}" destId="{219A1713-15F9-4CD2-8AC6-B5B60093F1A1}" srcOrd="26" destOrd="0" presId="urn:microsoft.com/office/officeart/2005/8/layout/cycle6"/>
    <dgm:cxn modelId="{6712B318-A825-4030-9998-7091D02B8FC5}" type="presParOf" srcId="{A7E30FC0-79B2-4D3C-9323-C490984D839A}" destId="{B8DD3DBA-5E1C-4EEF-956A-209E99C32955}" srcOrd="27" destOrd="0" presId="urn:microsoft.com/office/officeart/2005/8/layout/cycle6"/>
    <dgm:cxn modelId="{0E5B3E59-2264-4B75-88C4-561C7AFF2974}" type="presParOf" srcId="{A7E30FC0-79B2-4D3C-9323-C490984D839A}" destId="{45591FCB-740E-446C-A3B2-0EC476EE8F2F}" srcOrd="28" destOrd="0" presId="urn:microsoft.com/office/officeart/2005/8/layout/cycle6"/>
    <dgm:cxn modelId="{49896581-0A1A-4625-9325-19DE9A72C600}" type="presParOf" srcId="{A7E30FC0-79B2-4D3C-9323-C490984D839A}" destId="{60759355-6833-4B62-A713-3B67308524C7}" srcOrd="29" destOrd="0" presId="urn:microsoft.com/office/officeart/2005/8/layout/cycle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AB16816-DBF4-47C1-94D4-1A1C06E612E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4E04279D-DCC7-4EB6-A936-510EAB3D93B0}">
      <dgm:prSet phldrT="[Text]"/>
      <dgm:spPr/>
      <dgm:t>
        <a:bodyPr/>
        <a:lstStyle/>
        <a:p>
          <a:r>
            <a:rPr lang="en-US" dirty="0" smtClean="0"/>
            <a:t>Glass bottles</a:t>
          </a:r>
          <a:endParaRPr lang="en-US" dirty="0"/>
        </a:p>
      </dgm:t>
    </dgm:pt>
    <dgm:pt modelId="{3FB3089B-3F2D-458C-8FE6-EF7C178F91AC}" type="parTrans" cxnId="{AF5C1BDD-8EEB-487C-B3C9-1D822F9594F1}">
      <dgm:prSet/>
      <dgm:spPr/>
      <dgm:t>
        <a:bodyPr/>
        <a:lstStyle/>
        <a:p>
          <a:endParaRPr lang="en-US"/>
        </a:p>
      </dgm:t>
    </dgm:pt>
    <dgm:pt modelId="{D3C96D5D-11C2-4F26-87C9-E5040A63353D}" type="sibTrans" cxnId="{AF5C1BDD-8EEB-487C-B3C9-1D822F9594F1}">
      <dgm:prSet/>
      <dgm:spPr/>
      <dgm:t>
        <a:bodyPr/>
        <a:lstStyle/>
        <a:p>
          <a:endParaRPr lang="en-US"/>
        </a:p>
      </dgm:t>
    </dgm:pt>
    <dgm:pt modelId="{87D42023-DFEC-42F2-978A-3799439E6E46}">
      <dgm:prSet phldrT="[Text]"/>
      <dgm:spPr/>
      <dgm:t>
        <a:bodyPr/>
        <a:lstStyle/>
        <a:p>
          <a:r>
            <a:rPr lang="en-US" dirty="0" smtClean="0"/>
            <a:t>Plastic bottles</a:t>
          </a:r>
          <a:endParaRPr lang="en-US" dirty="0"/>
        </a:p>
      </dgm:t>
    </dgm:pt>
    <dgm:pt modelId="{D68E6217-AB40-450A-A20B-753A7ADBAB25}" type="parTrans" cxnId="{8E9DDEBD-12A2-4515-8B59-8A1843A108A2}">
      <dgm:prSet/>
      <dgm:spPr/>
      <dgm:t>
        <a:bodyPr/>
        <a:lstStyle/>
        <a:p>
          <a:endParaRPr lang="en-US"/>
        </a:p>
      </dgm:t>
    </dgm:pt>
    <dgm:pt modelId="{660BB549-67B1-4188-8B08-5F72AC0CD240}" type="sibTrans" cxnId="{8E9DDEBD-12A2-4515-8B59-8A1843A108A2}">
      <dgm:prSet/>
      <dgm:spPr/>
      <dgm:t>
        <a:bodyPr/>
        <a:lstStyle/>
        <a:p>
          <a:endParaRPr lang="en-US"/>
        </a:p>
      </dgm:t>
    </dgm:pt>
    <dgm:pt modelId="{E0D945DA-231D-46C6-B393-72F4D8092679}" type="pres">
      <dgm:prSet presAssocID="{FAB16816-DBF4-47C1-94D4-1A1C06E612E0}" presName="diagram" presStyleCnt="0">
        <dgm:presLayoutVars>
          <dgm:dir/>
        </dgm:presLayoutVars>
      </dgm:prSet>
      <dgm:spPr/>
      <dgm:t>
        <a:bodyPr/>
        <a:lstStyle/>
        <a:p>
          <a:endParaRPr lang="en-US"/>
        </a:p>
      </dgm:t>
    </dgm:pt>
    <dgm:pt modelId="{743FA418-5563-4F5D-8F05-476809C0F1C0}" type="pres">
      <dgm:prSet presAssocID="{4E04279D-DCC7-4EB6-A936-510EAB3D93B0}" presName="composite" presStyleCnt="0"/>
      <dgm:spPr/>
    </dgm:pt>
    <dgm:pt modelId="{C306F109-0A30-4A12-A89A-072B263F7430}" type="pres">
      <dgm:prSet presAssocID="{4E04279D-DCC7-4EB6-A936-510EAB3D93B0}" presName="Image" presStyleLbl="bgShp" presStyleIdx="0" presStyleCnt="2"/>
      <dgm:spPr>
        <a:blipFill rotWithShape="1">
          <a:blip xmlns:r="http://schemas.openxmlformats.org/officeDocument/2006/relationships" r:embed="rId1"/>
          <a:stretch>
            <a:fillRect/>
          </a:stretch>
        </a:blipFill>
      </dgm:spPr>
    </dgm:pt>
    <dgm:pt modelId="{F0D70973-473F-438B-9F1C-C9ED0572915C}" type="pres">
      <dgm:prSet presAssocID="{4E04279D-DCC7-4EB6-A936-510EAB3D93B0}" presName="Parent" presStyleLbl="node0" presStyleIdx="0" presStyleCnt="2">
        <dgm:presLayoutVars>
          <dgm:bulletEnabled val="1"/>
        </dgm:presLayoutVars>
      </dgm:prSet>
      <dgm:spPr/>
      <dgm:t>
        <a:bodyPr/>
        <a:lstStyle/>
        <a:p>
          <a:endParaRPr lang="en-US"/>
        </a:p>
      </dgm:t>
    </dgm:pt>
    <dgm:pt modelId="{E13E0EEA-9B76-462B-B6EF-6B0F79C27B9F}" type="pres">
      <dgm:prSet presAssocID="{D3C96D5D-11C2-4F26-87C9-E5040A63353D}" presName="sibTrans" presStyleCnt="0"/>
      <dgm:spPr/>
    </dgm:pt>
    <dgm:pt modelId="{7B4E0E6C-4FF6-456A-9E57-A8FADCD5914A}" type="pres">
      <dgm:prSet presAssocID="{87D42023-DFEC-42F2-978A-3799439E6E46}" presName="composite" presStyleCnt="0"/>
      <dgm:spPr/>
    </dgm:pt>
    <dgm:pt modelId="{8814E597-AAE9-4DB7-8890-88152FE6C8D3}" type="pres">
      <dgm:prSet presAssocID="{87D42023-DFEC-42F2-978A-3799439E6E46}" presName="Image" presStyleLbl="bgShp" presStyleIdx="1" presStyleCnt="2"/>
      <dgm:spPr>
        <a:blipFill rotWithShape="1">
          <a:blip xmlns:r="http://schemas.openxmlformats.org/officeDocument/2006/relationships" r:embed="rId2"/>
          <a:stretch>
            <a:fillRect/>
          </a:stretch>
        </a:blipFill>
      </dgm:spPr>
    </dgm:pt>
    <dgm:pt modelId="{37604E97-019D-4586-8266-675A87599335}" type="pres">
      <dgm:prSet presAssocID="{87D42023-DFEC-42F2-978A-3799439E6E46}" presName="Parent" presStyleLbl="node0" presStyleIdx="1" presStyleCnt="2">
        <dgm:presLayoutVars>
          <dgm:bulletEnabled val="1"/>
        </dgm:presLayoutVars>
      </dgm:prSet>
      <dgm:spPr/>
      <dgm:t>
        <a:bodyPr/>
        <a:lstStyle/>
        <a:p>
          <a:endParaRPr lang="en-US"/>
        </a:p>
      </dgm:t>
    </dgm:pt>
  </dgm:ptLst>
  <dgm:cxnLst>
    <dgm:cxn modelId="{8E9DDEBD-12A2-4515-8B59-8A1843A108A2}" srcId="{FAB16816-DBF4-47C1-94D4-1A1C06E612E0}" destId="{87D42023-DFEC-42F2-978A-3799439E6E46}" srcOrd="1" destOrd="0" parTransId="{D68E6217-AB40-450A-A20B-753A7ADBAB25}" sibTransId="{660BB549-67B1-4188-8B08-5F72AC0CD240}"/>
    <dgm:cxn modelId="{7661D5D3-A9F0-4731-9B3D-97C0CD804780}" type="presOf" srcId="{87D42023-DFEC-42F2-978A-3799439E6E46}" destId="{37604E97-019D-4586-8266-675A87599335}" srcOrd="0" destOrd="0" presId="urn:microsoft.com/office/officeart/2008/layout/BendingPictureCaption"/>
    <dgm:cxn modelId="{AF5C1BDD-8EEB-487C-B3C9-1D822F9594F1}" srcId="{FAB16816-DBF4-47C1-94D4-1A1C06E612E0}" destId="{4E04279D-DCC7-4EB6-A936-510EAB3D93B0}" srcOrd="0" destOrd="0" parTransId="{3FB3089B-3F2D-458C-8FE6-EF7C178F91AC}" sibTransId="{D3C96D5D-11C2-4F26-87C9-E5040A63353D}"/>
    <dgm:cxn modelId="{E83FF28D-223B-4104-AFF8-7BC5BAE12D87}" type="presOf" srcId="{4E04279D-DCC7-4EB6-A936-510EAB3D93B0}" destId="{F0D70973-473F-438B-9F1C-C9ED0572915C}" srcOrd="0" destOrd="0" presId="urn:microsoft.com/office/officeart/2008/layout/BendingPictureCaption"/>
    <dgm:cxn modelId="{7C036AA8-8CC5-4B4F-9578-216D62AB3509}" type="presOf" srcId="{FAB16816-DBF4-47C1-94D4-1A1C06E612E0}" destId="{E0D945DA-231D-46C6-B393-72F4D8092679}" srcOrd="0" destOrd="0" presId="urn:microsoft.com/office/officeart/2008/layout/BendingPictureCaption"/>
    <dgm:cxn modelId="{8C1DDEAF-30BE-4ACA-867F-5EA07702CD4B}" type="presParOf" srcId="{E0D945DA-231D-46C6-B393-72F4D8092679}" destId="{743FA418-5563-4F5D-8F05-476809C0F1C0}" srcOrd="0" destOrd="0" presId="urn:microsoft.com/office/officeart/2008/layout/BendingPictureCaption"/>
    <dgm:cxn modelId="{F0CBF585-F759-498C-B426-FFFFAF5FE16A}" type="presParOf" srcId="{743FA418-5563-4F5D-8F05-476809C0F1C0}" destId="{C306F109-0A30-4A12-A89A-072B263F7430}" srcOrd="0" destOrd="0" presId="urn:microsoft.com/office/officeart/2008/layout/BendingPictureCaption"/>
    <dgm:cxn modelId="{ED12112B-ECE1-4162-9BD8-0D4D670A0D8B}" type="presParOf" srcId="{743FA418-5563-4F5D-8F05-476809C0F1C0}" destId="{F0D70973-473F-438B-9F1C-C9ED0572915C}" srcOrd="1" destOrd="0" presId="urn:microsoft.com/office/officeart/2008/layout/BendingPictureCaption"/>
    <dgm:cxn modelId="{6536B253-2752-4ACE-988B-216F95F50E0B}" type="presParOf" srcId="{E0D945DA-231D-46C6-B393-72F4D8092679}" destId="{E13E0EEA-9B76-462B-B6EF-6B0F79C27B9F}" srcOrd="1" destOrd="0" presId="urn:microsoft.com/office/officeart/2008/layout/BendingPictureCaption"/>
    <dgm:cxn modelId="{95FBD209-55DF-4F8A-905F-CADBB3AD7BB2}" type="presParOf" srcId="{E0D945DA-231D-46C6-B393-72F4D8092679}" destId="{7B4E0E6C-4FF6-456A-9E57-A8FADCD5914A}" srcOrd="2" destOrd="0" presId="urn:microsoft.com/office/officeart/2008/layout/BendingPictureCaption"/>
    <dgm:cxn modelId="{EE335AF8-867C-493C-AE4B-55B5B8E2A409}" type="presParOf" srcId="{7B4E0E6C-4FF6-456A-9E57-A8FADCD5914A}" destId="{8814E597-AAE9-4DB7-8890-88152FE6C8D3}" srcOrd="0" destOrd="0" presId="urn:microsoft.com/office/officeart/2008/layout/BendingPictureCaption"/>
    <dgm:cxn modelId="{A7C47E53-EACA-42A9-97FE-D1AF1EC4BB98}" type="presParOf" srcId="{7B4E0E6C-4FF6-456A-9E57-A8FADCD5914A}" destId="{37604E97-019D-4586-8266-675A87599335}" srcOrd="1" destOrd="0" presId="urn:microsoft.com/office/officeart/2008/layout/BendingPictureCaption"/>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0658EA-372F-4587-A9DE-57E83C30D443}" type="doc">
      <dgm:prSet loTypeId="urn:microsoft.com/office/officeart/2005/8/layout/orgChart1" loCatId="hierarchy" qsTypeId="urn:microsoft.com/office/officeart/2005/8/quickstyle/simple3" qsCatId="simple" csTypeId="urn:microsoft.com/office/officeart/2005/8/colors/colorful4" csCatId="colorful" phldr="1"/>
      <dgm:spPr/>
      <dgm:t>
        <a:bodyPr/>
        <a:lstStyle/>
        <a:p>
          <a:endParaRPr lang="en-US"/>
        </a:p>
      </dgm:t>
    </dgm:pt>
    <dgm:pt modelId="{6633A84A-4C26-4FDA-BA07-9EDF53E778DA}">
      <dgm:prSet phldrT="[Text]"/>
      <dgm:spPr/>
      <dgm:t>
        <a:bodyPr/>
        <a:lstStyle/>
        <a:p>
          <a:r>
            <a:rPr lang="en-US" dirty="0" smtClean="0"/>
            <a:t>Suppository bases</a:t>
          </a:r>
          <a:endParaRPr lang="en-US" dirty="0"/>
        </a:p>
      </dgm:t>
    </dgm:pt>
    <dgm:pt modelId="{D0675A9B-052D-4138-9CB3-56497C2FF6BA}" type="parTrans" cxnId="{E157F147-84AB-4532-AB4D-05F7C44A7C5E}">
      <dgm:prSet/>
      <dgm:spPr/>
      <dgm:t>
        <a:bodyPr/>
        <a:lstStyle/>
        <a:p>
          <a:endParaRPr lang="en-US"/>
        </a:p>
      </dgm:t>
    </dgm:pt>
    <dgm:pt modelId="{F26F3D1E-DF63-4121-9DCA-1F488B150B4C}" type="sibTrans" cxnId="{E157F147-84AB-4532-AB4D-05F7C44A7C5E}">
      <dgm:prSet/>
      <dgm:spPr/>
      <dgm:t>
        <a:bodyPr/>
        <a:lstStyle/>
        <a:p>
          <a:endParaRPr lang="en-US"/>
        </a:p>
      </dgm:t>
    </dgm:pt>
    <dgm:pt modelId="{808592E7-5E97-4953-AC6B-2251703F53DD}">
      <dgm:prSet phldrT="[Text]"/>
      <dgm:spPr/>
      <dgm:t>
        <a:bodyPr/>
        <a:lstStyle/>
        <a:p>
          <a:r>
            <a:rPr lang="en-US" dirty="0" smtClean="0"/>
            <a:t>Fatty bases</a:t>
          </a:r>
          <a:endParaRPr lang="en-US" dirty="0"/>
        </a:p>
      </dgm:t>
    </dgm:pt>
    <dgm:pt modelId="{E2880EBD-768D-403C-95F3-2A42E21FCEE5}" type="parTrans" cxnId="{C04C18B0-A502-407B-8E4B-38DCE7EF601F}">
      <dgm:prSet/>
      <dgm:spPr/>
      <dgm:t>
        <a:bodyPr/>
        <a:lstStyle/>
        <a:p>
          <a:endParaRPr lang="en-US"/>
        </a:p>
      </dgm:t>
    </dgm:pt>
    <dgm:pt modelId="{5CD67DA6-1B41-4C84-B849-9F54926FA431}" type="sibTrans" cxnId="{C04C18B0-A502-407B-8E4B-38DCE7EF601F}">
      <dgm:prSet/>
      <dgm:spPr/>
      <dgm:t>
        <a:bodyPr/>
        <a:lstStyle/>
        <a:p>
          <a:endParaRPr lang="en-US"/>
        </a:p>
      </dgm:t>
    </dgm:pt>
    <dgm:pt modelId="{732EE1B9-C3E5-459D-9D6E-5BDC23AB7BC6}">
      <dgm:prSet phldrT="[Text]"/>
      <dgm:spPr/>
      <dgm:t>
        <a:bodyPr/>
        <a:lstStyle/>
        <a:p>
          <a:r>
            <a:rPr lang="en-US" dirty="0" smtClean="0"/>
            <a:t>Water soluble or water miscible bases</a:t>
          </a:r>
          <a:endParaRPr lang="en-US" dirty="0"/>
        </a:p>
      </dgm:t>
    </dgm:pt>
    <dgm:pt modelId="{8E596E6E-68CA-4A2A-AB45-35E753EFCE8F}" type="parTrans" cxnId="{DA0E6AC1-3CE9-41D2-8BCA-413A4B732408}">
      <dgm:prSet/>
      <dgm:spPr/>
      <dgm:t>
        <a:bodyPr/>
        <a:lstStyle/>
        <a:p>
          <a:endParaRPr lang="en-US"/>
        </a:p>
      </dgm:t>
    </dgm:pt>
    <dgm:pt modelId="{6772ED82-73F7-4FD4-9724-EC83B8FF2651}" type="sibTrans" cxnId="{DA0E6AC1-3CE9-41D2-8BCA-413A4B732408}">
      <dgm:prSet/>
      <dgm:spPr/>
      <dgm:t>
        <a:bodyPr/>
        <a:lstStyle/>
        <a:p>
          <a:endParaRPr lang="en-US"/>
        </a:p>
      </dgm:t>
    </dgm:pt>
    <dgm:pt modelId="{BBA83A16-00C4-4FFB-A297-3999A74F3BC1}">
      <dgm:prSet phldrT="[Text]"/>
      <dgm:spPr/>
      <dgm:t>
        <a:bodyPr/>
        <a:lstStyle/>
        <a:p>
          <a:r>
            <a:rPr lang="en-US" dirty="0" smtClean="0"/>
            <a:t>Cocoa Butter</a:t>
          </a:r>
          <a:endParaRPr lang="en-US" dirty="0"/>
        </a:p>
      </dgm:t>
    </dgm:pt>
    <dgm:pt modelId="{9800A832-8B3F-462D-8525-BD1CAAB1A76A}" type="parTrans" cxnId="{C146D888-5468-48B3-989E-E1813E785A6B}">
      <dgm:prSet/>
      <dgm:spPr/>
      <dgm:t>
        <a:bodyPr/>
        <a:lstStyle/>
        <a:p>
          <a:endParaRPr lang="en-US"/>
        </a:p>
      </dgm:t>
    </dgm:pt>
    <dgm:pt modelId="{346914F8-D13E-427F-8775-0C0DB58A175C}" type="sibTrans" cxnId="{C146D888-5468-48B3-989E-E1813E785A6B}">
      <dgm:prSet/>
      <dgm:spPr/>
      <dgm:t>
        <a:bodyPr/>
        <a:lstStyle/>
        <a:p>
          <a:endParaRPr lang="en-US"/>
        </a:p>
      </dgm:t>
    </dgm:pt>
    <dgm:pt modelId="{42D451D1-F4B6-48B4-BD28-5BF2B3677A87}">
      <dgm:prSet phldrT="[Text]"/>
      <dgm:spPr/>
      <dgm:t>
        <a:bodyPr/>
        <a:lstStyle/>
        <a:p>
          <a:r>
            <a:rPr lang="en-US" dirty="0" smtClean="0"/>
            <a:t>Synthetic fats</a:t>
          </a:r>
          <a:endParaRPr lang="en-US" dirty="0"/>
        </a:p>
      </dgm:t>
    </dgm:pt>
    <dgm:pt modelId="{913C0765-2CC5-4B57-AF1C-58C3204735F8}" type="parTrans" cxnId="{AE961AE8-ED18-4435-94B3-06CE2F047154}">
      <dgm:prSet/>
      <dgm:spPr/>
      <dgm:t>
        <a:bodyPr/>
        <a:lstStyle/>
        <a:p>
          <a:endParaRPr lang="en-US"/>
        </a:p>
      </dgm:t>
    </dgm:pt>
    <dgm:pt modelId="{6D27030B-1E1A-4AF7-83B2-6321755CADBD}" type="sibTrans" cxnId="{AE961AE8-ED18-4435-94B3-06CE2F047154}">
      <dgm:prSet/>
      <dgm:spPr/>
      <dgm:t>
        <a:bodyPr/>
        <a:lstStyle/>
        <a:p>
          <a:endParaRPr lang="en-US"/>
        </a:p>
      </dgm:t>
    </dgm:pt>
    <dgm:pt modelId="{9AED885F-8C9B-46C4-B28C-2EABF69A3EB0}">
      <dgm:prSet phldrT="[Text]"/>
      <dgm:spPr/>
      <dgm:t>
        <a:bodyPr/>
        <a:lstStyle/>
        <a:p>
          <a:r>
            <a:rPr lang="en-US" dirty="0" smtClean="0"/>
            <a:t>Proprietary synthetic bases</a:t>
          </a:r>
          <a:endParaRPr lang="en-US" dirty="0"/>
        </a:p>
      </dgm:t>
    </dgm:pt>
    <dgm:pt modelId="{0EA9CFBA-DE63-4458-A6BE-56440F24B5E0}" type="parTrans" cxnId="{7376906B-E813-4FB4-A486-98DA996CE078}">
      <dgm:prSet/>
      <dgm:spPr/>
      <dgm:t>
        <a:bodyPr/>
        <a:lstStyle/>
        <a:p>
          <a:endParaRPr lang="en-US"/>
        </a:p>
      </dgm:t>
    </dgm:pt>
    <dgm:pt modelId="{29F634B8-654A-44C3-895E-D53DD196577D}" type="sibTrans" cxnId="{7376906B-E813-4FB4-A486-98DA996CE078}">
      <dgm:prSet/>
      <dgm:spPr/>
      <dgm:t>
        <a:bodyPr/>
        <a:lstStyle/>
        <a:p>
          <a:endParaRPr lang="en-US"/>
        </a:p>
      </dgm:t>
    </dgm:pt>
    <dgm:pt modelId="{197F3674-95DC-417E-889D-8900A6C23E9F}">
      <dgm:prSet phldrT="[Text]"/>
      <dgm:spPr/>
      <dgm:t>
        <a:bodyPr/>
        <a:lstStyle/>
        <a:p>
          <a:r>
            <a:rPr lang="en-US" dirty="0" err="1" smtClean="0"/>
            <a:t>Glycero</a:t>
          </a:r>
          <a:r>
            <a:rPr lang="en-US" dirty="0" smtClean="0"/>
            <a:t>-gelatin</a:t>
          </a:r>
          <a:endParaRPr lang="en-US" dirty="0"/>
        </a:p>
      </dgm:t>
    </dgm:pt>
    <dgm:pt modelId="{3634A954-2B57-450C-BA61-67EE1B13946F}" type="parTrans" cxnId="{B72B24C7-E093-4776-A7DA-835B2FAA8F42}">
      <dgm:prSet/>
      <dgm:spPr/>
      <dgm:t>
        <a:bodyPr/>
        <a:lstStyle/>
        <a:p>
          <a:endParaRPr lang="en-US"/>
        </a:p>
      </dgm:t>
    </dgm:pt>
    <dgm:pt modelId="{427B69F7-F67A-4F71-ACD5-29CD37E3CB4E}" type="sibTrans" cxnId="{B72B24C7-E093-4776-A7DA-835B2FAA8F42}">
      <dgm:prSet/>
      <dgm:spPr/>
      <dgm:t>
        <a:bodyPr/>
        <a:lstStyle/>
        <a:p>
          <a:endParaRPr lang="en-US"/>
        </a:p>
      </dgm:t>
    </dgm:pt>
    <dgm:pt modelId="{5D016DE6-46C9-44DF-8B49-F43D09DD10F8}">
      <dgm:prSet phldrT="[Text]"/>
      <dgm:spPr/>
      <dgm:t>
        <a:bodyPr/>
        <a:lstStyle/>
        <a:p>
          <a:r>
            <a:rPr lang="en-US" dirty="0" err="1" smtClean="0"/>
            <a:t>Macrogols</a:t>
          </a:r>
          <a:endParaRPr lang="en-US" dirty="0"/>
        </a:p>
      </dgm:t>
    </dgm:pt>
    <dgm:pt modelId="{A70FFE09-D935-416E-95CD-38DB8654A945}" type="parTrans" cxnId="{8E0829E5-3A7E-41A5-9091-0D4128487B4F}">
      <dgm:prSet/>
      <dgm:spPr/>
      <dgm:t>
        <a:bodyPr/>
        <a:lstStyle/>
        <a:p>
          <a:endParaRPr lang="en-US"/>
        </a:p>
      </dgm:t>
    </dgm:pt>
    <dgm:pt modelId="{61EC15EA-D106-4737-B2FE-5D8798B9B4E8}" type="sibTrans" cxnId="{8E0829E5-3A7E-41A5-9091-0D4128487B4F}">
      <dgm:prSet/>
      <dgm:spPr/>
      <dgm:t>
        <a:bodyPr/>
        <a:lstStyle/>
        <a:p>
          <a:endParaRPr lang="en-US"/>
        </a:p>
      </dgm:t>
    </dgm:pt>
    <dgm:pt modelId="{EC7FF0F0-EACF-4EF0-821E-C1F33A4B47BE}" type="pres">
      <dgm:prSet presAssocID="{510658EA-372F-4587-A9DE-57E83C30D443}" presName="hierChild1" presStyleCnt="0">
        <dgm:presLayoutVars>
          <dgm:orgChart val="1"/>
          <dgm:chPref val="1"/>
          <dgm:dir/>
          <dgm:animOne val="branch"/>
          <dgm:animLvl val="lvl"/>
          <dgm:resizeHandles/>
        </dgm:presLayoutVars>
      </dgm:prSet>
      <dgm:spPr/>
      <dgm:t>
        <a:bodyPr/>
        <a:lstStyle/>
        <a:p>
          <a:endParaRPr lang="en-IN"/>
        </a:p>
      </dgm:t>
    </dgm:pt>
    <dgm:pt modelId="{C63CB4E0-0E3C-4316-810F-1D7CA24BFED6}" type="pres">
      <dgm:prSet presAssocID="{6633A84A-4C26-4FDA-BA07-9EDF53E778DA}" presName="hierRoot1" presStyleCnt="0">
        <dgm:presLayoutVars>
          <dgm:hierBranch val="init"/>
        </dgm:presLayoutVars>
      </dgm:prSet>
      <dgm:spPr/>
      <dgm:t>
        <a:bodyPr/>
        <a:lstStyle/>
        <a:p>
          <a:endParaRPr lang="en-IN"/>
        </a:p>
      </dgm:t>
    </dgm:pt>
    <dgm:pt modelId="{FDE16E22-E3F5-4A79-B34A-C8B01A3D6226}" type="pres">
      <dgm:prSet presAssocID="{6633A84A-4C26-4FDA-BA07-9EDF53E778DA}" presName="rootComposite1" presStyleCnt="0"/>
      <dgm:spPr/>
      <dgm:t>
        <a:bodyPr/>
        <a:lstStyle/>
        <a:p>
          <a:endParaRPr lang="en-IN"/>
        </a:p>
      </dgm:t>
    </dgm:pt>
    <dgm:pt modelId="{9E6C837C-28E9-4654-A0E2-807BA75EF644}" type="pres">
      <dgm:prSet presAssocID="{6633A84A-4C26-4FDA-BA07-9EDF53E778DA}" presName="rootText1" presStyleLbl="node0" presStyleIdx="0" presStyleCnt="1">
        <dgm:presLayoutVars>
          <dgm:chPref val="3"/>
        </dgm:presLayoutVars>
      </dgm:prSet>
      <dgm:spPr/>
      <dgm:t>
        <a:bodyPr/>
        <a:lstStyle/>
        <a:p>
          <a:endParaRPr lang="en-IN"/>
        </a:p>
      </dgm:t>
    </dgm:pt>
    <dgm:pt modelId="{633A53A6-D0E1-45A2-B27E-B485D2F810E5}" type="pres">
      <dgm:prSet presAssocID="{6633A84A-4C26-4FDA-BA07-9EDF53E778DA}" presName="rootConnector1" presStyleLbl="node1" presStyleIdx="0" presStyleCnt="0"/>
      <dgm:spPr/>
      <dgm:t>
        <a:bodyPr/>
        <a:lstStyle/>
        <a:p>
          <a:endParaRPr lang="en-IN"/>
        </a:p>
      </dgm:t>
    </dgm:pt>
    <dgm:pt modelId="{75C5117D-A28C-46E4-8F00-A9D926F53B29}" type="pres">
      <dgm:prSet presAssocID="{6633A84A-4C26-4FDA-BA07-9EDF53E778DA}" presName="hierChild2" presStyleCnt="0"/>
      <dgm:spPr/>
      <dgm:t>
        <a:bodyPr/>
        <a:lstStyle/>
        <a:p>
          <a:endParaRPr lang="en-IN"/>
        </a:p>
      </dgm:t>
    </dgm:pt>
    <dgm:pt modelId="{7763CABA-8CFD-45B4-B6B0-E32A6C0F3ED7}" type="pres">
      <dgm:prSet presAssocID="{E2880EBD-768D-403C-95F3-2A42E21FCEE5}" presName="Name37" presStyleLbl="parChTrans1D2" presStyleIdx="0" presStyleCnt="2"/>
      <dgm:spPr/>
      <dgm:t>
        <a:bodyPr/>
        <a:lstStyle/>
        <a:p>
          <a:endParaRPr lang="en-IN"/>
        </a:p>
      </dgm:t>
    </dgm:pt>
    <dgm:pt modelId="{46AD0F3A-7FE0-43D1-976F-A18B1870F9DF}" type="pres">
      <dgm:prSet presAssocID="{808592E7-5E97-4953-AC6B-2251703F53DD}" presName="hierRoot2" presStyleCnt="0">
        <dgm:presLayoutVars>
          <dgm:hierBranch val="init"/>
        </dgm:presLayoutVars>
      </dgm:prSet>
      <dgm:spPr/>
      <dgm:t>
        <a:bodyPr/>
        <a:lstStyle/>
        <a:p>
          <a:endParaRPr lang="en-IN"/>
        </a:p>
      </dgm:t>
    </dgm:pt>
    <dgm:pt modelId="{F5CE1ED2-7BFE-4D4A-86BA-4BD9DED8BEE9}" type="pres">
      <dgm:prSet presAssocID="{808592E7-5E97-4953-AC6B-2251703F53DD}" presName="rootComposite" presStyleCnt="0"/>
      <dgm:spPr/>
      <dgm:t>
        <a:bodyPr/>
        <a:lstStyle/>
        <a:p>
          <a:endParaRPr lang="en-IN"/>
        </a:p>
      </dgm:t>
    </dgm:pt>
    <dgm:pt modelId="{684686A5-A3AA-48F8-8F5D-A27E1EF30E24}" type="pres">
      <dgm:prSet presAssocID="{808592E7-5E97-4953-AC6B-2251703F53DD}" presName="rootText" presStyleLbl="node2" presStyleIdx="0" presStyleCnt="2">
        <dgm:presLayoutVars>
          <dgm:chPref val="3"/>
        </dgm:presLayoutVars>
      </dgm:prSet>
      <dgm:spPr/>
      <dgm:t>
        <a:bodyPr/>
        <a:lstStyle/>
        <a:p>
          <a:endParaRPr lang="en-IN"/>
        </a:p>
      </dgm:t>
    </dgm:pt>
    <dgm:pt modelId="{57A52DF3-9A01-491B-A6B5-EDBDBFC42B41}" type="pres">
      <dgm:prSet presAssocID="{808592E7-5E97-4953-AC6B-2251703F53DD}" presName="rootConnector" presStyleLbl="node2" presStyleIdx="0" presStyleCnt="2"/>
      <dgm:spPr/>
      <dgm:t>
        <a:bodyPr/>
        <a:lstStyle/>
        <a:p>
          <a:endParaRPr lang="en-IN"/>
        </a:p>
      </dgm:t>
    </dgm:pt>
    <dgm:pt modelId="{5F8B3569-B1D4-40FB-87C7-7EE1086F0FDF}" type="pres">
      <dgm:prSet presAssocID="{808592E7-5E97-4953-AC6B-2251703F53DD}" presName="hierChild4" presStyleCnt="0"/>
      <dgm:spPr/>
      <dgm:t>
        <a:bodyPr/>
        <a:lstStyle/>
        <a:p>
          <a:endParaRPr lang="en-IN"/>
        </a:p>
      </dgm:t>
    </dgm:pt>
    <dgm:pt modelId="{FA03E980-0E51-45AD-83DA-29B2887BC933}" type="pres">
      <dgm:prSet presAssocID="{9800A832-8B3F-462D-8525-BD1CAAB1A76A}" presName="Name37" presStyleLbl="parChTrans1D3" presStyleIdx="0" presStyleCnt="5"/>
      <dgm:spPr/>
      <dgm:t>
        <a:bodyPr/>
        <a:lstStyle/>
        <a:p>
          <a:endParaRPr lang="en-IN"/>
        </a:p>
      </dgm:t>
    </dgm:pt>
    <dgm:pt modelId="{59435DDA-CB11-4024-AECE-367F79501063}" type="pres">
      <dgm:prSet presAssocID="{BBA83A16-00C4-4FFB-A297-3999A74F3BC1}" presName="hierRoot2" presStyleCnt="0">
        <dgm:presLayoutVars>
          <dgm:hierBranch val="init"/>
        </dgm:presLayoutVars>
      </dgm:prSet>
      <dgm:spPr/>
      <dgm:t>
        <a:bodyPr/>
        <a:lstStyle/>
        <a:p>
          <a:endParaRPr lang="en-IN"/>
        </a:p>
      </dgm:t>
    </dgm:pt>
    <dgm:pt modelId="{9404AA2B-B3CB-4F64-A641-819FA5807D27}" type="pres">
      <dgm:prSet presAssocID="{BBA83A16-00C4-4FFB-A297-3999A74F3BC1}" presName="rootComposite" presStyleCnt="0"/>
      <dgm:spPr/>
      <dgm:t>
        <a:bodyPr/>
        <a:lstStyle/>
        <a:p>
          <a:endParaRPr lang="en-IN"/>
        </a:p>
      </dgm:t>
    </dgm:pt>
    <dgm:pt modelId="{C76D3358-8347-476D-B8D4-5648E5F825A3}" type="pres">
      <dgm:prSet presAssocID="{BBA83A16-00C4-4FFB-A297-3999A74F3BC1}" presName="rootText" presStyleLbl="node3" presStyleIdx="0" presStyleCnt="5">
        <dgm:presLayoutVars>
          <dgm:chPref val="3"/>
        </dgm:presLayoutVars>
      </dgm:prSet>
      <dgm:spPr/>
      <dgm:t>
        <a:bodyPr/>
        <a:lstStyle/>
        <a:p>
          <a:endParaRPr lang="en-IN"/>
        </a:p>
      </dgm:t>
    </dgm:pt>
    <dgm:pt modelId="{F6E204E0-10D8-4B14-9825-2EED3B6F1CC9}" type="pres">
      <dgm:prSet presAssocID="{BBA83A16-00C4-4FFB-A297-3999A74F3BC1}" presName="rootConnector" presStyleLbl="node3" presStyleIdx="0" presStyleCnt="5"/>
      <dgm:spPr/>
      <dgm:t>
        <a:bodyPr/>
        <a:lstStyle/>
        <a:p>
          <a:endParaRPr lang="en-IN"/>
        </a:p>
      </dgm:t>
    </dgm:pt>
    <dgm:pt modelId="{8DFD859D-EF28-4760-BD02-94154492BAE6}" type="pres">
      <dgm:prSet presAssocID="{BBA83A16-00C4-4FFB-A297-3999A74F3BC1}" presName="hierChild4" presStyleCnt="0"/>
      <dgm:spPr/>
      <dgm:t>
        <a:bodyPr/>
        <a:lstStyle/>
        <a:p>
          <a:endParaRPr lang="en-IN"/>
        </a:p>
      </dgm:t>
    </dgm:pt>
    <dgm:pt modelId="{F1EBA767-EF19-4A21-BE0E-B4821F0E2FB4}" type="pres">
      <dgm:prSet presAssocID="{BBA83A16-00C4-4FFB-A297-3999A74F3BC1}" presName="hierChild5" presStyleCnt="0"/>
      <dgm:spPr/>
      <dgm:t>
        <a:bodyPr/>
        <a:lstStyle/>
        <a:p>
          <a:endParaRPr lang="en-IN"/>
        </a:p>
      </dgm:t>
    </dgm:pt>
    <dgm:pt modelId="{29E20D78-B23D-408F-A825-6DA22FD125FC}" type="pres">
      <dgm:prSet presAssocID="{913C0765-2CC5-4B57-AF1C-58C3204735F8}" presName="Name37" presStyleLbl="parChTrans1D3" presStyleIdx="1" presStyleCnt="5"/>
      <dgm:spPr/>
      <dgm:t>
        <a:bodyPr/>
        <a:lstStyle/>
        <a:p>
          <a:endParaRPr lang="en-IN"/>
        </a:p>
      </dgm:t>
    </dgm:pt>
    <dgm:pt modelId="{38B96FF9-D92A-4F9C-BCCA-F7A365DC4BFB}" type="pres">
      <dgm:prSet presAssocID="{42D451D1-F4B6-48B4-BD28-5BF2B3677A87}" presName="hierRoot2" presStyleCnt="0">
        <dgm:presLayoutVars>
          <dgm:hierBranch val="init"/>
        </dgm:presLayoutVars>
      </dgm:prSet>
      <dgm:spPr/>
      <dgm:t>
        <a:bodyPr/>
        <a:lstStyle/>
        <a:p>
          <a:endParaRPr lang="en-IN"/>
        </a:p>
      </dgm:t>
    </dgm:pt>
    <dgm:pt modelId="{0054CD20-ACF8-4442-B17C-27338E115C03}" type="pres">
      <dgm:prSet presAssocID="{42D451D1-F4B6-48B4-BD28-5BF2B3677A87}" presName="rootComposite" presStyleCnt="0"/>
      <dgm:spPr/>
      <dgm:t>
        <a:bodyPr/>
        <a:lstStyle/>
        <a:p>
          <a:endParaRPr lang="en-IN"/>
        </a:p>
      </dgm:t>
    </dgm:pt>
    <dgm:pt modelId="{8047C003-E53B-4FFB-A83C-39298B15DF6B}" type="pres">
      <dgm:prSet presAssocID="{42D451D1-F4B6-48B4-BD28-5BF2B3677A87}" presName="rootText" presStyleLbl="node3" presStyleIdx="1" presStyleCnt="5">
        <dgm:presLayoutVars>
          <dgm:chPref val="3"/>
        </dgm:presLayoutVars>
      </dgm:prSet>
      <dgm:spPr/>
      <dgm:t>
        <a:bodyPr/>
        <a:lstStyle/>
        <a:p>
          <a:endParaRPr lang="en-IN"/>
        </a:p>
      </dgm:t>
    </dgm:pt>
    <dgm:pt modelId="{9F3FA98A-8A5F-46F0-800D-A38056C1C6AF}" type="pres">
      <dgm:prSet presAssocID="{42D451D1-F4B6-48B4-BD28-5BF2B3677A87}" presName="rootConnector" presStyleLbl="node3" presStyleIdx="1" presStyleCnt="5"/>
      <dgm:spPr/>
      <dgm:t>
        <a:bodyPr/>
        <a:lstStyle/>
        <a:p>
          <a:endParaRPr lang="en-IN"/>
        </a:p>
      </dgm:t>
    </dgm:pt>
    <dgm:pt modelId="{2040C0D4-0D12-49F3-AA2F-03CFB71F4A1B}" type="pres">
      <dgm:prSet presAssocID="{42D451D1-F4B6-48B4-BD28-5BF2B3677A87}" presName="hierChild4" presStyleCnt="0"/>
      <dgm:spPr/>
      <dgm:t>
        <a:bodyPr/>
        <a:lstStyle/>
        <a:p>
          <a:endParaRPr lang="en-IN"/>
        </a:p>
      </dgm:t>
    </dgm:pt>
    <dgm:pt modelId="{182BBC77-70DB-48E9-98DD-99E1A7D7EACD}" type="pres">
      <dgm:prSet presAssocID="{42D451D1-F4B6-48B4-BD28-5BF2B3677A87}" presName="hierChild5" presStyleCnt="0"/>
      <dgm:spPr/>
      <dgm:t>
        <a:bodyPr/>
        <a:lstStyle/>
        <a:p>
          <a:endParaRPr lang="en-IN"/>
        </a:p>
      </dgm:t>
    </dgm:pt>
    <dgm:pt modelId="{2469FEBD-B0CA-4719-B00E-589932E4F972}" type="pres">
      <dgm:prSet presAssocID="{0EA9CFBA-DE63-4458-A6BE-56440F24B5E0}" presName="Name37" presStyleLbl="parChTrans1D3" presStyleIdx="2" presStyleCnt="5"/>
      <dgm:spPr/>
      <dgm:t>
        <a:bodyPr/>
        <a:lstStyle/>
        <a:p>
          <a:endParaRPr lang="en-IN"/>
        </a:p>
      </dgm:t>
    </dgm:pt>
    <dgm:pt modelId="{DB007680-CAE3-4968-99EA-CB17DB5DB023}" type="pres">
      <dgm:prSet presAssocID="{9AED885F-8C9B-46C4-B28C-2EABF69A3EB0}" presName="hierRoot2" presStyleCnt="0">
        <dgm:presLayoutVars>
          <dgm:hierBranch val="init"/>
        </dgm:presLayoutVars>
      </dgm:prSet>
      <dgm:spPr/>
      <dgm:t>
        <a:bodyPr/>
        <a:lstStyle/>
        <a:p>
          <a:endParaRPr lang="en-IN"/>
        </a:p>
      </dgm:t>
    </dgm:pt>
    <dgm:pt modelId="{D3487D7D-24B1-4DF2-836F-4B9ED6E2EEFB}" type="pres">
      <dgm:prSet presAssocID="{9AED885F-8C9B-46C4-B28C-2EABF69A3EB0}" presName="rootComposite" presStyleCnt="0"/>
      <dgm:spPr/>
      <dgm:t>
        <a:bodyPr/>
        <a:lstStyle/>
        <a:p>
          <a:endParaRPr lang="en-IN"/>
        </a:p>
      </dgm:t>
    </dgm:pt>
    <dgm:pt modelId="{87102FF9-2EE0-4984-9F10-19EEC100B51B}" type="pres">
      <dgm:prSet presAssocID="{9AED885F-8C9B-46C4-B28C-2EABF69A3EB0}" presName="rootText" presStyleLbl="node3" presStyleIdx="2" presStyleCnt="5">
        <dgm:presLayoutVars>
          <dgm:chPref val="3"/>
        </dgm:presLayoutVars>
      </dgm:prSet>
      <dgm:spPr/>
      <dgm:t>
        <a:bodyPr/>
        <a:lstStyle/>
        <a:p>
          <a:endParaRPr lang="en-IN"/>
        </a:p>
      </dgm:t>
    </dgm:pt>
    <dgm:pt modelId="{30512899-E6D1-4017-9D69-AAAB7498FFEB}" type="pres">
      <dgm:prSet presAssocID="{9AED885F-8C9B-46C4-B28C-2EABF69A3EB0}" presName="rootConnector" presStyleLbl="node3" presStyleIdx="2" presStyleCnt="5"/>
      <dgm:spPr/>
      <dgm:t>
        <a:bodyPr/>
        <a:lstStyle/>
        <a:p>
          <a:endParaRPr lang="en-IN"/>
        </a:p>
      </dgm:t>
    </dgm:pt>
    <dgm:pt modelId="{97DB3DDF-C414-4E08-89DA-7E09A2533FEB}" type="pres">
      <dgm:prSet presAssocID="{9AED885F-8C9B-46C4-B28C-2EABF69A3EB0}" presName="hierChild4" presStyleCnt="0"/>
      <dgm:spPr/>
      <dgm:t>
        <a:bodyPr/>
        <a:lstStyle/>
        <a:p>
          <a:endParaRPr lang="en-IN"/>
        </a:p>
      </dgm:t>
    </dgm:pt>
    <dgm:pt modelId="{62430C02-DD34-4C52-9787-7393EB8E0998}" type="pres">
      <dgm:prSet presAssocID="{9AED885F-8C9B-46C4-B28C-2EABF69A3EB0}" presName="hierChild5" presStyleCnt="0"/>
      <dgm:spPr/>
      <dgm:t>
        <a:bodyPr/>
        <a:lstStyle/>
        <a:p>
          <a:endParaRPr lang="en-IN"/>
        </a:p>
      </dgm:t>
    </dgm:pt>
    <dgm:pt modelId="{2E791A36-E067-4533-B949-E5F6A977F5AA}" type="pres">
      <dgm:prSet presAssocID="{808592E7-5E97-4953-AC6B-2251703F53DD}" presName="hierChild5" presStyleCnt="0"/>
      <dgm:spPr/>
      <dgm:t>
        <a:bodyPr/>
        <a:lstStyle/>
        <a:p>
          <a:endParaRPr lang="en-IN"/>
        </a:p>
      </dgm:t>
    </dgm:pt>
    <dgm:pt modelId="{1BCCE7C2-5815-40FB-AD22-70164D33AA4D}" type="pres">
      <dgm:prSet presAssocID="{8E596E6E-68CA-4A2A-AB45-35E753EFCE8F}" presName="Name37" presStyleLbl="parChTrans1D2" presStyleIdx="1" presStyleCnt="2"/>
      <dgm:spPr/>
      <dgm:t>
        <a:bodyPr/>
        <a:lstStyle/>
        <a:p>
          <a:endParaRPr lang="en-IN"/>
        </a:p>
      </dgm:t>
    </dgm:pt>
    <dgm:pt modelId="{415A5300-E99C-4698-9F4D-4692E4C88550}" type="pres">
      <dgm:prSet presAssocID="{732EE1B9-C3E5-459D-9D6E-5BDC23AB7BC6}" presName="hierRoot2" presStyleCnt="0">
        <dgm:presLayoutVars>
          <dgm:hierBranch val="init"/>
        </dgm:presLayoutVars>
      </dgm:prSet>
      <dgm:spPr/>
      <dgm:t>
        <a:bodyPr/>
        <a:lstStyle/>
        <a:p>
          <a:endParaRPr lang="en-IN"/>
        </a:p>
      </dgm:t>
    </dgm:pt>
    <dgm:pt modelId="{76E7C15D-FEF5-43F6-BD78-3EF421145163}" type="pres">
      <dgm:prSet presAssocID="{732EE1B9-C3E5-459D-9D6E-5BDC23AB7BC6}" presName="rootComposite" presStyleCnt="0"/>
      <dgm:spPr/>
      <dgm:t>
        <a:bodyPr/>
        <a:lstStyle/>
        <a:p>
          <a:endParaRPr lang="en-IN"/>
        </a:p>
      </dgm:t>
    </dgm:pt>
    <dgm:pt modelId="{14D77D12-0EC6-43A1-9E7B-39BBF5252359}" type="pres">
      <dgm:prSet presAssocID="{732EE1B9-C3E5-459D-9D6E-5BDC23AB7BC6}" presName="rootText" presStyleLbl="node2" presStyleIdx="1" presStyleCnt="2">
        <dgm:presLayoutVars>
          <dgm:chPref val="3"/>
        </dgm:presLayoutVars>
      </dgm:prSet>
      <dgm:spPr/>
      <dgm:t>
        <a:bodyPr/>
        <a:lstStyle/>
        <a:p>
          <a:endParaRPr lang="en-IN"/>
        </a:p>
      </dgm:t>
    </dgm:pt>
    <dgm:pt modelId="{54156DA9-3AED-4D44-9256-10A7FF2CB4E8}" type="pres">
      <dgm:prSet presAssocID="{732EE1B9-C3E5-459D-9D6E-5BDC23AB7BC6}" presName="rootConnector" presStyleLbl="node2" presStyleIdx="1" presStyleCnt="2"/>
      <dgm:spPr/>
      <dgm:t>
        <a:bodyPr/>
        <a:lstStyle/>
        <a:p>
          <a:endParaRPr lang="en-IN"/>
        </a:p>
      </dgm:t>
    </dgm:pt>
    <dgm:pt modelId="{A69ECEDE-365B-4A2D-B6D3-734771E958EF}" type="pres">
      <dgm:prSet presAssocID="{732EE1B9-C3E5-459D-9D6E-5BDC23AB7BC6}" presName="hierChild4" presStyleCnt="0"/>
      <dgm:spPr/>
      <dgm:t>
        <a:bodyPr/>
        <a:lstStyle/>
        <a:p>
          <a:endParaRPr lang="en-IN"/>
        </a:p>
      </dgm:t>
    </dgm:pt>
    <dgm:pt modelId="{92DA4B0E-613C-4826-BDBE-A2EE685339F8}" type="pres">
      <dgm:prSet presAssocID="{3634A954-2B57-450C-BA61-67EE1B13946F}" presName="Name37" presStyleLbl="parChTrans1D3" presStyleIdx="3" presStyleCnt="5"/>
      <dgm:spPr/>
      <dgm:t>
        <a:bodyPr/>
        <a:lstStyle/>
        <a:p>
          <a:endParaRPr lang="en-IN"/>
        </a:p>
      </dgm:t>
    </dgm:pt>
    <dgm:pt modelId="{5B9AB158-25DB-4C4B-9A27-4796BB9EE0A8}" type="pres">
      <dgm:prSet presAssocID="{197F3674-95DC-417E-889D-8900A6C23E9F}" presName="hierRoot2" presStyleCnt="0">
        <dgm:presLayoutVars>
          <dgm:hierBranch val="init"/>
        </dgm:presLayoutVars>
      </dgm:prSet>
      <dgm:spPr/>
      <dgm:t>
        <a:bodyPr/>
        <a:lstStyle/>
        <a:p>
          <a:endParaRPr lang="en-IN"/>
        </a:p>
      </dgm:t>
    </dgm:pt>
    <dgm:pt modelId="{A191977F-789C-4D4D-9300-8E22AA626132}" type="pres">
      <dgm:prSet presAssocID="{197F3674-95DC-417E-889D-8900A6C23E9F}" presName="rootComposite" presStyleCnt="0"/>
      <dgm:spPr/>
      <dgm:t>
        <a:bodyPr/>
        <a:lstStyle/>
        <a:p>
          <a:endParaRPr lang="en-IN"/>
        </a:p>
      </dgm:t>
    </dgm:pt>
    <dgm:pt modelId="{3575F818-09A4-48C0-A93E-91A7874439E8}" type="pres">
      <dgm:prSet presAssocID="{197F3674-95DC-417E-889D-8900A6C23E9F}" presName="rootText" presStyleLbl="node3" presStyleIdx="3" presStyleCnt="5">
        <dgm:presLayoutVars>
          <dgm:chPref val="3"/>
        </dgm:presLayoutVars>
      </dgm:prSet>
      <dgm:spPr/>
      <dgm:t>
        <a:bodyPr/>
        <a:lstStyle/>
        <a:p>
          <a:endParaRPr lang="en-IN"/>
        </a:p>
      </dgm:t>
    </dgm:pt>
    <dgm:pt modelId="{34EA7C22-2D1A-4F53-8E7C-6259127AC36C}" type="pres">
      <dgm:prSet presAssocID="{197F3674-95DC-417E-889D-8900A6C23E9F}" presName="rootConnector" presStyleLbl="node3" presStyleIdx="3" presStyleCnt="5"/>
      <dgm:spPr/>
      <dgm:t>
        <a:bodyPr/>
        <a:lstStyle/>
        <a:p>
          <a:endParaRPr lang="en-IN"/>
        </a:p>
      </dgm:t>
    </dgm:pt>
    <dgm:pt modelId="{2E6CA9BE-A09A-4D89-8E1E-FC2B58025E0A}" type="pres">
      <dgm:prSet presAssocID="{197F3674-95DC-417E-889D-8900A6C23E9F}" presName="hierChild4" presStyleCnt="0"/>
      <dgm:spPr/>
      <dgm:t>
        <a:bodyPr/>
        <a:lstStyle/>
        <a:p>
          <a:endParaRPr lang="en-IN"/>
        </a:p>
      </dgm:t>
    </dgm:pt>
    <dgm:pt modelId="{68F593A7-3440-4CA6-9A02-0196D9BCEA4F}" type="pres">
      <dgm:prSet presAssocID="{197F3674-95DC-417E-889D-8900A6C23E9F}" presName="hierChild5" presStyleCnt="0"/>
      <dgm:spPr/>
      <dgm:t>
        <a:bodyPr/>
        <a:lstStyle/>
        <a:p>
          <a:endParaRPr lang="en-IN"/>
        </a:p>
      </dgm:t>
    </dgm:pt>
    <dgm:pt modelId="{833C36D4-4E80-4DE2-AC6F-920D53A2FF0D}" type="pres">
      <dgm:prSet presAssocID="{A70FFE09-D935-416E-95CD-38DB8654A945}" presName="Name37" presStyleLbl="parChTrans1D3" presStyleIdx="4" presStyleCnt="5"/>
      <dgm:spPr/>
      <dgm:t>
        <a:bodyPr/>
        <a:lstStyle/>
        <a:p>
          <a:endParaRPr lang="en-IN"/>
        </a:p>
      </dgm:t>
    </dgm:pt>
    <dgm:pt modelId="{6ECFE388-6E80-443C-BBBB-D358EC0A65A2}" type="pres">
      <dgm:prSet presAssocID="{5D016DE6-46C9-44DF-8B49-F43D09DD10F8}" presName="hierRoot2" presStyleCnt="0">
        <dgm:presLayoutVars>
          <dgm:hierBranch val="init"/>
        </dgm:presLayoutVars>
      </dgm:prSet>
      <dgm:spPr/>
      <dgm:t>
        <a:bodyPr/>
        <a:lstStyle/>
        <a:p>
          <a:endParaRPr lang="en-IN"/>
        </a:p>
      </dgm:t>
    </dgm:pt>
    <dgm:pt modelId="{ADEEC183-6AB7-420B-8C2F-4B1CF847FA1D}" type="pres">
      <dgm:prSet presAssocID="{5D016DE6-46C9-44DF-8B49-F43D09DD10F8}" presName="rootComposite" presStyleCnt="0"/>
      <dgm:spPr/>
      <dgm:t>
        <a:bodyPr/>
        <a:lstStyle/>
        <a:p>
          <a:endParaRPr lang="en-IN"/>
        </a:p>
      </dgm:t>
    </dgm:pt>
    <dgm:pt modelId="{C8527E50-A352-40E1-93B8-92B55838C2A3}" type="pres">
      <dgm:prSet presAssocID="{5D016DE6-46C9-44DF-8B49-F43D09DD10F8}" presName="rootText" presStyleLbl="node3" presStyleIdx="4" presStyleCnt="5">
        <dgm:presLayoutVars>
          <dgm:chPref val="3"/>
        </dgm:presLayoutVars>
      </dgm:prSet>
      <dgm:spPr/>
      <dgm:t>
        <a:bodyPr/>
        <a:lstStyle/>
        <a:p>
          <a:endParaRPr lang="en-IN"/>
        </a:p>
      </dgm:t>
    </dgm:pt>
    <dgm:pt modelId="{27862CD1-9DDD-4105-A97C-53BFAB10D799}" type="pres">
      <dgm:prSet presAssocID="{5D016DE6-46C9-44DF-8B49-F43D09DD10F8}" presName="rootConnector" presStyleLbl="node3" presStyleIdx="4" presStyleCnt="5"/>
      <dgm:spPr/>
      <dgm:t>
        <a:bodyPr/>
        <a:lstStyle/>
        <a:p>
          <a:endParaRPr lang="en-IN"/>
        </a:p>
      </dgm:t>
    </dgm:pt>
    <dgm:pt modelId="{4AA72DDA-E7F8-46E4-A7A4-F3569B349074}" type="pres">
      <dgm:prSet presAssocID="{5D016DE6-46C9-44DF-8B49-F43D09DD10F8}" presName="hierChild4" presStyleCnt="0"/>
      <dgm:spPr/>
      <dgm:t>
        <a:bodyPr/>
        <a:lstStyle/>
        <a:p>
          <a:endParaRPr lang="en-IN"/>
        </a:p>
      </dgm:t>
    </dgm:pt>
    <dgm:pt modelId="{E7C89062-823D-409C-8E05-ED6AC8D116DE}" type="pres">
      <dgm:prSet presAssocID="{5D016DE6-46C9-44DF-8B49-F43D09DD10F8}" presName="hierChild5" presStyleCnt="0"/>
      <dgm:spPr/>
      <dgm:t>
        <a:bodyPr/>
        <a:lstStyle/>
        <a:p>
          <a:endParaRPr lang="en-IN"/>
        </a:p>
      </dgm:t>
    </dgm:pt>
    <dgm:pt modelId="{DC165F5A-37FA-4C55-95C9-64B351470FFB}" type="pres">
      <dgm:prSet presAssocID="{732EE1B9-C3E5-459D-9D6E-5BDC23AB7BC6}" presName="hierChild5" presStyleCnt="0"/>
      <dgm:spPr/>
      <dgm:t>
        <a:bodyPr/>
        <a:lstStyle/>
        <a:p>
          <a:endParaRPr lang="en-IN"/>
        </a:p>
      </dgm:t>
    </dgm:pt>
    <dgm:pt modelId="{76A78166-3350-43B9-8A0D-26BFB8EACA5B}" type="pres">
      <dgm:prSet presAssocID="{6633A84A-4C26-4FDA-BA07-9EDF53E778DA}" presName="hierChild3" presStyleCnt="0"/>
      <dgm:spPr/>
      <dgm:t>
        <a:bodyPr/>
        <a:lstStyle/>
        <a:p>
          <a:endParaRPr lang="en-IN"/>
        </a:p>
      </dgm:t>
    </dgm:pt>
  </dgm:ptLst>
  <dgm:cxnLst>
    <dgm:cxn modelId="{6F33EA63-89AF-4C0F-9618-ABD0A900A804}" type="presOf" srcId="{0EA9CFBA-DE63-4458-A6BE-56440F24B5E0}" destId="{2469FEBD-B0CA-4719-B00E-589932E4F972}" srcOrd="0" destOrd="0" presId="urn:microsoft.com/office/officeart/2005/8/layout/orgChart1"/>
    <dgm:cxn modelId="{C6DBC9C5-BCAF-4B05-8BB5-C11C01865472}" type="presOf" srcId="{197F3674-95DC-417E-889D-8900A6C23E9F}" destId="{3575F818-09A4-48C0-A93E-91A7874439E8}" srcOrd="0" destOrd="0" presId="urn:microsoft.com/office/officeart/2005/8/layout/orgChart1"/>
    <dgm:cxn modelId="{16BA609E-58E0-404E-958A-B9F83F97D0B6}" type="presOf" srcId="{9800A832-8B3F-462D-8525-BD1CAAB1A76A}" destId="{FA03E980-0E51-45AD-83DA-29B2887BC933}" srcOrd="0" destOrd="0" presId="urn:microsoft.com/office/officeart/2005/8/layout/orgChart1"/>
    <dgm:cxn modelId="{2D2CF46A-5C1A-4AC7-A543-FB4FCF0B78C2}" type="presOf" srcId="{808592E7-5E97-4953-AC6B-2251703F53DD}" destId="{684686A5-A3AA-48F8-8F5D-A27E1EF30E24}" srcOrd="0" destOrd="0" presId="urn:microsoft.com/office/officeart/2005/8/layout/orgChart1"/>
    <dgm:cxn modelId="{EC78D62A-4BD0-4B83-A75B-37F0FF26CF7E}" type="presOf" srcId="{42D451D1-F4B6-48B4-BD28-5BF2B3677A87}" destId="{9F3FA98A-8A5F-46F0-800D-A38056C1C6AF}" srcOrd="1" destOrd="0" presId="urn:microsoft.com/office/officeart/2005/8/layout/orgChart1"/>
    <dgm:cxn modelId="{FC8B324E-E3E8-445E-B89D-FE63E9820BE3}" type="presOf" srcId="{9AED885F-8C9B-46C4-B28C-2EABF69A3EB0}" destId="{87102FF9-2EE0-4984-9F10-19EEC100B51B}" srcOrd="0" destOrd="0" presId="urn:microsoft.com/office/officeart/2005/8/layout/orgChart1"/>
    <dgm:cxn modelId="{8E0829E5-3A7E-41A5-9091-0D4128487B4F}" srcId="{732EE1B9-C3E5-459D-9D6E-5BDC23AB7BC6}" destId="{5D016DE6-46C9-44DF-8B49-F43D09DD10F8}" srcOrd="1" destOrd="0" parTransId="{A70FFE09-D935-416E-95CD-38DB8654A945}" sibTransId="{61EC15EA-D106-4737-B2FE-5D8798B9B4E8}"/>
    <dgm:cxn modelId="{A3E30414-4878-4E10-A46E-6A7414F7F2FE}" type="presOf" srcId="{5D016DE6-46C9-44DF-8B49-F43D09DD10F8}" destId="{27862CD1-9DDD-4105-A97C-53BFAB10D799}" srcOrd="1" destOrd="0" presId="urn:microsoft.com/office/officeart/2005/8/layout/orgChart1"/>
    <dgm:cxn modelId="{CEACAB47-7139-4EFB-B2DB-31A0199F851B}" type="presOf" srcId="{BBA83A16-00C4-4FFB-A297-3999A74F3BC1}" destId="{F6E204E0-10D8-4B14-9825-2EED3B6F1CC9}" srcOrd="1" destOrd="0" presId="urn:microsoft.com/office/officeart/2005/8/layout/orgChart1"/>
    <dgm:cxn modelId="{AB68BAB0-4496-4D6A-B4B8-E08E8D96CF1B}" type="presOf" srcId="{E2880EBD-768D-403C-95F3-2A42E21FCEE5}" destId="{7763CABA-8CFD-45B4-B6B0-E32A6C0F3ED7}" srcOrd="0" destOrd="0" presId="urn:microsoft.com/office/officeart/2005/8/layout/orgChart1"/>
    <dgm:cxn modelId="{C04C18B0-A502-407B-8E4B-38DCE7EF601F}" srcId="{6633A84A-4C26-4FDA-BA07-9EDF53E778DA}" destId="{808592E7-5E97-4953-AC6B-2251703F53DD}" srcOrd="0" destOrd="0" parTransId="{E2880EBD-768D-403C-95F3-2A42E21FCEE5}" sibTransId="{5CD67DA6-1B41-4C84-B849-9F54926FA431}"/>
    <dgm:cxn modelId="{8F6521A4-48A2-41E7-8A63-C4F06A14266C}" type="presOf" srcId="{9AED885F-8C9B-46C4-B28C-2EABF69A3EB0}" destId="{30512899-E6D1-4017-9D69-AAAB7498FFEB}" srcOrd="1" destOrd="0" presId="urn:microsoft.com/office/officeart/2005/8/layout/orgChart1"/>
    <dgm:cxn modelId="{363D8397-A502-4208-8C41-916B31C4F409}" type="presOf" srcId="{42D451D1-F4B6-48B4-BD28-5BF2B3677A87}" destId="{8047C003-E53B-4FFB-A83C-39298B15DF6B}" srcOrd="0" destOrd="0" presId="urn:microsoft.com/office/officeart/2005/8/layout/orgChart1"/>
    <dgm:cxn modelId="{C146D888-5468-48B3-989E-E1813E785A6B}" srcId="{808592E7-5E97-4953-AC6B-2251703F53DD}" destId="{BBA83A16-00C4-4FFB-A297-3999A74F3BC1}" srcOrd="0" destOrd="0" parTransId="{9800A832-8B3F-462D-8525-BD1CAAB1A76A}" sibTransId="{346914F8-D13E-427F-8775-0C0DB58A175C}"/>
    <dgm:cxn modelId="{E157F147-84AB-4532-AB4D-05F7C44A7C5E}" srcId="{510658EA-372F-4587-A9DE-57E83C30D443}" destId="{6633A84A-4C26-4FDA-BA07-9EDF53E778DA}" srcOrd="0" destOrd="0" parTransId="{D0675A9B-052D-4138-9CB3-56497C2FF6BA}" sibTransId="{F26F3D1E-DF63-4121-9DCA-1F488B150B4C}"/>
    <dgm:cxn modelId="{AE961AE8-ED18-4435-94B3-06CE2F047154}" srcId="{808592E7-5E97-4953-AC6B-2251703F53DD}" destId="{42D451D1-F4B6-48B4-BD28-5BF2B3677A87}" srcOrd="1" destOrd="0" parTransId="{913C0765-2CC5-4B57-AF1C-58C3204735F8}" sibTransId="{6D27030B-1E1A-4AF7-83B2-6321755CADBD}"/>
    <dgm:cxn modelId="{0C88D33E-0B5B-47F4-B027-41B3CCD946B0}" type="presOf" srcId="{6633A84A-4C26-4FDA-BA07-9EDF53E778DA}" destId="{9E6C837C-28E9-4654-A0E2-807BA75EF644}" srcOrd="0" destOrd="0" presId="urn:microsoft.com/office/officeart/2005/8/layout/orgChart1"/>
    <dgm:cxn modelId="{BE8FEEE7-C52C-46CF-A1A1-A44C0F4504DC}" type="presOf" srcId="{197F3674-95DC-417E-889D-8900A6C23E9F}" destId="{34EA7C22-2D1A-4F53-8E7C-6259127AC36C}" srcOrd="1" destOrd="0" presId="urn:microsoft.com/office/officeart/2005/8/layout/orgChart1"/>
    <dgm:cxn modelId="{7376906B-E813-4FB4-A486-98DA996CE078}" srcId="{808592E7-5E97-4953-AC6B-2251703F53DD}" destId="{9AED885F-8C9B-46C4-B28C-2EABF69A3EB0}" srcOrd="2" destOrd="0" parTransId="{0EA9CFBA-DE63-4458-A6BE-56440F24B5E0}" sibTransId="{29F634B8-654A-44C3-895E-D53DD196577D}"/>
    <dgm:cxn modelId="{2BA1C683-2B9A-4184-891A-43B3FFFB6B07}" type="presOf" srcId="{A70FFE09-D935-416E-95CD-38DB8654A945}" destId="{833C36D4-4E80-4DE2-AC6F-920D53A2FF0D}" srcOrd="0" destOrd="0" presId="urn:microsoft.com/office/officeart/2005/8/layout/orgChart1"/>
    <dgm:cxn modelId="{DA0E6AC1-3CE9-41D2-8BCA-413A4B732408}" srcId="{6633A84A-4C26-4FDA-BA07-9EDF53E778DA}" destId="{732EE1B9-C3E5-459D-9D6E-5BDC23AB7BC6}" srcOrd="1" destOrd="0" parTransId="{8E596E6E-68CA-4A2A-AB45-35E753EFCE8F}" sibTransId="{6772ED82-73F7-4FD4-9724-EC83B8FF2651}"/>
    <dgm:cxn modelId="{E424DC27-A7C3-411A-9B62-63E4D1C87E77}" type="presOf" srcId="{BBA83A16-00C4-4FFB-A297-3999A74F3BC1}" destId="{C76D3358-8347-476D-B8D4-5648E5F825A3}" srcOrd="0" destOrd="0" presId="urn:microsoft.com/office/officeart/2005/8/layout/orgChart1"/>
    <dgm:cxn modelId="{E327CC8C-A0C4-460E-913E-7621B736CE87}" type="presOf" srcId="{510658EA-372F-4587-A9DE-57E83C30D443}" destId="{EC7FF0F0-EACF-4EF0-821E-C1F33A4B47BE}" srcOrd="0" destOrd="0" presId="urn:microsoft.com/office/officeart/2005/8/layout/orgChart1"/>
    <dgm:cxn modelId="{4EAEC883-5143-4901-B317-BD7D5B3B5B20}" type="presOf" srcId="{5D016DE6-46C9-44DF-8B49-F43D09DD10F8}" destId="{C8527E50-A352-40E1-93B8-92B55838C2A3}" srcOrd="0" destOrd="0" presId="urn:microsoft.com/office/officeart/2005/8/layout/orgChart1"/>
    <dgm:cxn modelId="{822A3BD7-1164-46C8-A202-B9A7BDFEE8C4}" type="presOf" srcId="{808592E7-5E97-4953-AC6B-2251703F53DD}" destId="{57A52DF3-9A01-491B-A6B5-EDBDBFC42B41}" srcOrd="1" destOrd="0" presId="urn:microsoft.com/office/officeart/2005/8/layout/orgChart1"/>
    <dgm:cxn modelId="{27D5E0F7-5E06-41E4-BFB0-ECB8B6A2347E}" type="presOf" srcId="{6633A84A-4C26-4FDA-BA07-9EDF53E778DA}" destId="{633A53A6-D0E1-45A2-B27E-B485D2F810E5}" srcOrd="1" destOrd="0" presId="urn:microsoft.com/office/officeart/2005/8/layout/orgChart1"/>
    <dgm:cxn modelId="{B72B24C7-E093-4776-A7DA-835B2FAA8F42}" srcId="{732EE1B9-C3E5-459D-9D6E-5BDC23AB7BC6}" destId="{197F3674-95DC-417E-889D-8900A6C23E9F}" srcOrd="0" destOrd="0" parTransId="{3634A954-2B57-450C-BA61-67EE1B13946F}" sibTransId="{427B69F7-F67A-4F71-ACD5-29CD37E3CB4E}"/>
    <dgm:cxn modelId="{F2FB1685-52A3-4C84-BFF2-A7FB909FA7BB}" type="presOf" srcId="{3634A954-2B57-450C-BA61-67EE1B13946F}" destId="{92DA4B0E-613C-4826-BDBE-A2EE685339F8}" srcOrd="0" destOrd="0" presId="urn:microsoft.com/office/officeart/2005/8/layout/orgChart1"/>
    <dgm:cxn modelId="{99668779-209A-42FB-B069-A14526C1B18E}" type="presOf" srcId="{913C0765-2CC5-4B57-AF1C-58C3204735F8}" destId="{29E20D78-B23D-408F-A825-6DA22FD125FC}" srcOrd="0" destOrd="0" presId="urn:microsoft.com/office/officeart/2005/8/layout/orgChart1"/>
    <dgm:cxn modelId="{71E31C3A-49B7-4958-9D23-0C5CD2C83DB0}" type="presOf" srcId="{732EE1B9-C3E5-459D-9D6E-5BDC23AB7BC6}" destId="{14D77D12-0EC6-43A1-9E7B-39BBF5252359}" srcOrd="0" destOrd="0" presId="urn:microsoft.com/office/officeart/2005/8/layout/orgChart1"/>
    <dgm:cxn modelId="{6EDA6A59-A160-43E6-9ED4-1105707AD4DD}" type="presOf" srcId="{732EE1B9-C3E5-459D-9D6E-5BDC23AB7BC6}" destId="{54156DA9-3AED-4D44-9256-10A7FF2CB4E8}" srcOrd="1" destOrd="0" presId="urn:microsoft.com/office/officeart/2005/8/layout/orgChart1"/>
    <dgm:cxn modelId="{F6B82741-7885-4040-AD35-8852D8BDB561}" type="presOf" srcId="{8E596E6E-68CA-4A2A-AB45-35E753EFCE8F}" destId="{1BCCE7C2-5815-40FB-AD22-70164D33AA4D}" srcOrd="0" destOrd="0" presId="urn:microsoft.com/office/officeart/2005/8/layout/orgChart1"/>
    <dgm:cxn modelId="{37CEC9F7-ED61-4015-ABC9-CB06471E34E9}" type="presParOf" srcId="{EC7FF0F0-EACF-4EF0-821E-C1F33A4B47BE}" destId="{C63CB4E0-0E3C-4316-810F-1D7CA24BFED6}" srcOrd="0" destOrd="0" presId="urn:microsoft.com/office/officeart/2005/8/layout/orgChart1"/>
    <dgm:cxn modelId="{4826A259-0406-49A5-8567-2A150926F881}" type="presParOf" srcId="{C63CB4E0-0E3C-4316-810F-1D7CA24BFED6}" destId="{FDE16E22-E3F5-4A79-B34A-C8B01A3D6226}" srcOrd="0" destOrd="0" presId="urn:microsoft.com/office/officeart/2005/8/layout/orgChart1"/>
    <dgm:cxn modelId="{FBFE23B6-F179-4C43-984F-DF487963F50C}" type="presParOf" srcId="{FDE16E22-E3F5-4A79-B34A-C8B01A3D6226}" destId="{9E6C837C-28E9-4654-A0E2-807BA75EF644}" srcOrd="0" destOrd="0" presId="urn:microsoft.com/office/officeart/2005/8/layout/orgChart1"/>
    <dgm:cxn modelId="{2BF24A42-EFDD-4998-B458-F56882A5E228}" type="presParOf" srcId="{FDE16E22-E3F5-4A79-B34A-C8B01A3D6226}" destId="{633A53A6-D0E1-45A2-B27E-B485D2F810E5}" srcOrd="1" destOrd="0" presId="urn:microsoft.com/office/officeart/2005/8/layout/orgChart1"/>
    <dgm:cxn modelId="{01A8A67E-D5C5-4999-82AE-5BC691388CB3}" type="presParOf" srcId="{C63CB4E0-0E3C-4316-810F-1D7CA24BFED6}" destId="{75C5117D-A28C-46E4-8F00-A9D926F53B29}" srcOrd="1" destOrd="0" presId="urn:microsoft.com/office/officeart/2005/8/layout/orgChart1"/>
    <dgm:cxn modelId="{26B89887-A9B9-4611-9E26-FE57E8BBE547}" type="presParOf" srcId="{75C5117D-A28C-46E4-8F00-A9D926F53B29}" destId="{7763CABA-8CFD-45B4-B6B0-E32A6C0F3ED7}" srcOrd="0" destOrd="0" presId="urn:microsoft.com/office/officeart/2005/8/layout/orgChart1"/>
    <dgm:cxn modelId="{7FC82CE4-E956-486A-9083-CED65F2B37D5}" type="presParOf" srcId="{75C5117D-A28C-46E4-8F00-A9D926F53B29}" destId="{46AD0F3A-7FE0-43D1-976F-A18B1870F9DF}" srcOrd="1" destOrd="0" presId="urn:microsoft.com/office/officeart/2005/8/layout/orgChart1"/>
    <dgm:cxn modelId="{97120AA4-D6BB-4EDC-B8B1-4FB26314FE7F}" type="presParOf" srcId="{46AD0F3A-7FE0-43D1-976F-A18B1870F9DF}" destId="{F5CE1ED2-7BFE-4D4A-86BA-4BD9DED8BEE9}" srcOrd="0" destOrd="0" presId="urn:microsoft.com/office/officeart/2005/8/layout/orgChart1"/>
    <dgm:cxn modelId="{BAB3F518-1971-4913-B598-D5DBD28F7A0E}" type="presParOf" srcId="{F5CE1ED2-7BFE-4D4A-86BA-4BD9DED8BEE9}" destId="{684686A5-A3AA-48F8-8F5D-A27E1EF30E24}" srcOrd="0" destOrd="0" presId="urn:microsoft.com/office/officeart/2005/8/layout/orgChart1"/>
    <dgm:cxn modelId="{7D4083CB-64FE-4556-8EE6-9A16A1E9C5CA}" type="presParOf" srcId="{F5CE1ED2-7BFE-4D4A-86BA-4BD9DED8BEE9}" destId="{57A52DF3-9A01-491B-A6B5-EDBDBFC42B41}" srcOrd="1" destOrd="0" presId="urn:microsoft.com/office/officeart/2005/8/layout/orgChart1"/>
    <dgm:cxn modelId="{CA8DB714-5447-4824-AD0C-334D76CD4B77}" type="presParOf" srcId="{46AD0F3A-7FE0-43D1-976F-A18B1870F9DF}" destId="{5F8B3569-B1D4-40FB-87C7-7EE1086F0FDF}" srcOrd="1" destOrd="0" presId="urn:microsoft.com/office/officeart/2005/8/layout/orgChart1"/>
    <dgm:cxn modelId="{997509E7-054C-4182-A4D5-01DA1B3EC0BF}" type="presParOf" srcId="{5F8B3569-B1D4-40FB-87C7-7EE1086F0FDF}" destId="{FA03E980-0E51-45AD-83DA-29B2887BC933}" srcOrd="0" destOrd="0" presId="urn:microsoft.com/office/officeart/2005/8/layout/orgChart1"/>
    <dgm:cxn modelId="{C6210492-22AE-4CC5-8406-8FF0ED31225A}" type="presParOf" srcId="{5F8B3569-B1D4-40FB-87C7-7EE1086F0FDF}" destId="{59435DDA-CB11-4024-AECE-367F79501063}" srcOrd="1" destOrd="0" presId="urn:microsoft.com/office/officeart/2005/8/layout/orgChart1"/>
    <dgm:cxn modelId="{30A50E3B-6243-4E1B-9DB1-598F818C751B}" type="presParOf" srcId="{59435DDA-CB11-4024-AECE-367F79501063}" destId="{9404AA2B-B3CB-4F64-A641-819FA5807D27}" srcOrd="0" destOrd="0" presId="urn:microsoft.com/office/officeart/2005/8/layout/orgChart1"/>
    <dgm:cxn modelId="{5619AE13-1BEF-423F-9116-2D498F120532}" type="presParOf" srcId="{9404AA2B-B3CB-4F64-A641-819FA5807D27}" destId="{C76D3358-8347-476D-B8D4-5648E5F825A3}" srcOrd="0" destOrd="0" presId="urn:microsoft.com/office/officeart/2005/8/layout/orgChart1"/>
    <dgm:cxn modelId="{A975D8B6-AC4F-41EE-9A6D-56CE03D7C021}" type="presParOf" srcId="{9404AA2B-B3CB-4F64-A641-819FA5807D27}" destId="{F6E204E0-10D8-4B14-9825-2EED3B6F1CC9}" srcOrd="1" destOrd="0" presId="urn:microsoft.com/office/officeart/2005/8/layout/orgChart1"/>
    <dgm:cxn modelId="{115E915A-F594-45F0-A431-BFA476F59794}" type="presParOf" srcId="{59435DDA-CB11-4024-AECE-367F79501063}" destId="{8DFD859D-EF28-4760-BD02-94154492BAE6}" srcOrd="1" destOrd="0" presId="urn:microsoft.com/office/officeart/2005/8/layout/orgChart1"/>
    <dgm:cxn modelId="{08340F88-36F0-41B6-A393-7C1EFD0E4BDC}" type="presParOf" srcId="{59435DDA-CB11-4024-AECE-367F79501063}" destId="{F1EBA767-EF19-4A21-BE0E-B4821F0E2FB4}" srcOrd="2" destOrd="0" presId="urn:microsoft.com/office/officeart/2005/8/layout/orgChart1"/>
    <dgm:cxn modelId="{7BB9CB9D-5A4F-4292-A8F8-8D012A77A809}" type="presParOf" srcId="{5F8B3569-B1D4-40FB-87C7-7EE1086F0FDF}" destId="{29E20D78-B23D-408F-A825-6DA22FD125FC}" srcOrd="2" destOrd="0" presId="urn:microsoft.com/office/officeart/2005/8/layout/orgChart1"/>
    <dgm:cxn modelId="{75329BBC-B92B-48EE-8CEA-06402304510C}" type="presParOf" srcId="{5F8B3569-B1D4-40FB-87C7-7EE1086F0FDF}" destId="{38B96FF9-D92A-4F9C-BCCA-F7A365DC4BFB}" srcOrd="3" destOrd="0" presId="urn:microsoft.com/office/officeart/2005/8/layout/orgChart1"/>
    <dgm:cxn modelId="{6B4D48F1-53ED-4F46-A458-C8BC0E9DCEE5}" type="presParOf" srcId="{38B96FF9-D92A-4F9C-BCCA-F7A365DC4BFB}" destId="{0054CD20-ACF8-4442-B17C-27338E115C03}" srcOrd="0" destOrd="0" presId="urn:microsoft.com/office/officeart/2005/8/layout/orgChart1"/>
    <dgm:cxn modelId="{1DF9CE8F-D80C-4F33-B5FB-E5EADB4C86D2}" type="presParOf" srcId="{0054CD20-ACF8-4442-B17C-27338E115C03}" destId="{8047C003-E53B-4FFB-A83C-39298B15DF6B}" srcOrd="0" destOrd="0" presId="urn:microsoft.com/office/officeart/2005/8/layout/orgChart1"/>
    <dgm:cxn modelId="{3441F06F-FC0F-4BC7-8688-2CFB5E27E501}" type="presParOf" srcId="{0054CD20-ACF8-4442-B17C-27338E115C03}" destId="{9F3FA98A-8A5F-46F0-800D-A38056C1C6AF}" srcOrd="1" destOrd="0" presId="urn:microsoft.com/office/officeart/2005/8/layout/orgChart1"/>
    <dgm:cxn modelId="{0AFF6B09-0E4E-476A-A771-638A52854C0A}" type="presParOf" srcId="{38B96FF9-D92A-4F9C-BCCA-F7A365DC4BFB}" destId="{2040C0D4-0D12-49F3-AA2F-03CFB71F4A1B}" srcOrd="1" destOrd="0" presId="urn:microsoft.com/office/officeart/2005/8/layout/orgChart1"/>
    <dgm:cxn modelId="{C4E29424-E347-44CD-9EEC-EBA08BA065AE}" type="presParOf" srcId="{38B96FF9-D92A-4F9C-BCCA-F7A365DC4BFB}" destId="{182BBC77-70DB-48E9-98DD-99E1A7D7EACD}" srcOrd="2" destOrd="0" presId="urn:microsoft.com/office/officeart/2005/8/layout/orgChart1"/>
    <dgm:cxn modelId="{F98FD9FC-6F51-4E1C-AC8F-284276CF7D64}" type="presParOf" srcId="{5F8B3569-B1D4-40FB-87C7-7EE1086F0FDF}" destId="{2469FEBD-B0CA-4719-B00E-589932E4F972}" srcOrd="4" destOrd="0" presId="urn:microsoft.com/office/officeart/2005/8/layout/orgChart1"/>
    <dgm:cxn modelId="{D64566E7-A4C8-4096-B241-59E453961167}" type="presParOf" srcId="{5F8B3569-B1D4-40FB-87C7-7EE1086F0FDF}" destId="{DB007680-CAE3-4968-99EA-CB17DB5DB023}" srcOrd="5" destOrd="0" presId="urn:microsoft.com/office/officeart/2005/8/layout/orgChart1"/>
    <dgm:cxn modelId="{6D99E9FA-AED7-43E4-AF29-1FCD13D4B552}" type="presParOf" srcId="{DB007680-CAE3-4968-99EA-CB17DB5DB023}" destId="{D3487D7D-24B1-4DF2-836F-4B9ED6E2EEFB}" srcOrd="0" destOrd="0" presId="urn:microsoft.com/office/officeart/2005/8/layout/orgChart1"/>
    <dgm:cxn modelId="{FB712898-E774-4CD3-8D87-55CE0A0C484E}" type="presParOf" srcId="{D3487D7D-24B1-4DF2-836F-4B9ED6E2EEFB}" destId="{87102FF9-2EE0-4984-9F10-19EEC100B51B}" srcOrd="0" destOrd="0" presId="urn:microsoft.com/office/officeart/2005/8/layout/orgChart1"/>
    <dgm:cxn modelId="{D4A44509-D319-4384-B8D8-968B8FDFE7D8}" type="presParOf" srcId="{D3487D7D-24B1-4DF2-836F-4B9ED6E2EEFB}" destId="{30512899-E6D1-4017-9D69-AAAB7498FFEB}" srcOrd="1" destOrd="0" presId="urn:microsoft.com/office/officeart/2005/8/layout/orgChart1"/>
    <dgm:cxn modelId="{8D652203-C01A-49A4-ADB5-6894C4A90B31}" type="presParOf" srcId="{DB007680-CAE3-4968-99EA-CB17DB5DB023}" destId="{97DB3DDF-C414-4E08-89DA-7E09A2533FEB}" srcOrd="1" destOrd="0" presId="urn:microsoft.com/office/officeart/2005/8/layout/orgChart1"/>
    <dgm:cxn modelId="{EA157534-4416-405B-840E-CC5522E587D5}" type="presParOf" srcId="{DB007680-CAE3-4968-99EA-CB17DB5DB023}" destId="{62430C02-DD34-4C52-9787-7393EB8E0998}" srcOrd="2" destOrd="0" presId="urn:microsoft.com/office/officeart/2005/8/layout/orgChart1"/>
    <dgm:cxn modelId="{7C89B24D-4836-47C8-BA5B-125A18FD262F}" type="presParOf" srcId="{46AD0F3A-7FE0-43D1-976F-A18B1870F9DF}" destId="{2E791A36-E067-4533-B949-E5F6A977F5AA}" srcOrd="2" destOrd="0" presId="urn:microsoft.com/office/officeart/2005/8/layout/orgChart1"/>
    <dgm:cxn modelId="{4FC6D025-F2AB-4474-9BEC-1A0831FC40C8}" type="presParOf" srcId="{75C5117D-A28C-46E4-8F00-A9D926F53B29}" destId="{1BCCE7C2-5815-40FB-AD22-70164D33AA4D}" srcOrd="2" destOrd="0" presId="urn:microsoft.com/office/officeart/2005/8/layout/orgChart1"/>
    <dgm:cxn modelId="{E567F38B-C182-4ACE-B415-56D95942DEF1}" type="presParOf" srcId="{75C5117D-A28C-46E4-8F00-A9D926F53B29}" destId="{415A5300-E99C-4698-9F4D-4692E4C88550}" srcOrd="3" destOrd="0" presId="urn:microsoft.com/office/officeart/2005/8/layout/orgChart1"/>
    <dgm:cxn modelId="{684EFAA6-65C1-41A3-A6D3-E70454ACBE1A}" type="presParOf" srcId="{415A5300-E99C-4698-9F4D-4692E4C88550}" destId="{76E7C15D-FEF5-43F6-BD78-3EF421145163}" srcOrd="0" destOrd="0" presId="urn:microsoft.com/office/officeart/2005/8/layout/orgChart1"/>
    <dgm:cxn modelId="{238F4699-8EE8-488C-BC17-2146B15DC5B5}" type="presParOf" srcId="{76E7C15D-FEF5-43F6-BD78-3EF421145163}" destId="{14D77D12-0EC6-43A1-9E7B-39BBF5252359}" srcOrd="0" destOrd="0" presId="urn:microsoft.com/office/officeart/2005/8/layout/orgChart1"/>
    <dgm:cxn modelId="{262BCE61-DC9C-414A-AFB9-74F593D65568}" type="presParOf" srcId="{76E7C15D-FEF5-43F6-BD78-3EF421145163}" destId="{54156DA9-3AED-4D44-9256-10A7FF2CB4E8}" srcOrd="1" destOrd="0" presId="urn:microsoft.com/office/officeart/2005/8/layout/orgChart1"/>
    <dgm:cxn modelId="{938C9399-D219-474B-BCC1-647B28E8B7B8}" type="presParOf" srcId="{415A5300-E99C-4698-9F4D-4692E4C88550}" destId="{A69ECEDE-365B-4A2D-B6D3-734771E958EF}" srcOrd="1" destOrd="0" presId="urn:microsoft.com/office/officeart/2005/8/layout/orgChart1"/>
    <dgm:cxn modelId="{C65BB571-DCC7-46D0-8153-7052659D6CE3}" type="presParOf" srcId="{A69ECEDE-365B-4A2D-B6D3-734771E958EF}" destId="{92DA4B0E-613C-4826-BDBE-A2EE685339F8}" srcOrd="0" destOrd="0" presId="urn:microsoft.com/office/officeart/2005/8/layout/orgChart1"/>
    <dgm:cxn modelId="{3854A907-8A8D-4526-BCA8-2D02BD3C6095}" type="presParOf" srcId="{A69ECEDE-365B-4A2D-B6D3-734771E958EF}" destId="{5B9AB158-25DB-4C4B-9A27-4796BB9EE0A8}" srcOrd="1" destOrd="0" presId="urn:microsoft.com/office/officeart/2005/8/layout/orgChart1"/>
    <dgm:cxn modelId="{FBED5E52-DFE9-442B-BB93-65CD3639EDB2}" type="presParOf" srcId="{5B9AB158-25DB-4C4B-9A27-4796BB9EE0A8}" destId="{A191977F-789C-4D4D-9300-8E22AA626132}" srcOrd="0" destOrd="0" presId="urn:microsoft.com/office/officeart/2005/8/layout/orgChart1"/>
    <dgm:cxn modelId="{2A6924CE-A842-4EC0-8669-0194D49B6A75}" type="presParOf" srcId="{A191977F-789C-4D4D-9300-8E22AA626132}" destId="{3575F818-09A4-48C0-A93E-91A7874439E8}" srcOrd="0" destOrd="0" presId="urn:microsoft.com/office/officeart/2005/8/layout/orgChart1"/>
    <dgm:cxn modelId="{4EE21FC4-F613-4A48-8D33-8868461FEB6B}" type="presParOf" srcId="{A191977F-789C-4D4D-9300-8E22AA626132}" destId="{34EA7C22-2D1A-4F53-8E7C-6259127AC36C}" srcOrd="1" destOrd="0" presId="urn:microsoft.com/office/officeart/2005/8/layout/orgChart1"/>
    <dgm:cxn modelId="{FAE67F4E-00F9-4EE3-8B95-EAE3B659C591}" type="presParOf" srcId="{5B9AB158-25DB-4C4B-9A27-4796BB9EE0A8}" destId="{2E6CA9BE-A09A-4D89-8E1E-FC2B58025E0A}" srcOrd="1" destOrd="0" presId="urn:microsoft.com/office/officeart/2005/8/layout/orgChart1"/>
    <dgm:cxn modelId="{0F561180-A78B-4E67-A4A6-5311029B7A2D}" type="presParOf" srcId="{5B9AB158-25DB-4C4B-9A27-4796BB9EE0A8}" destId="{68F593A7-3440-4CA6-9A02-0196D9BCEA4F}" srcOrd="2" destOrd="0" presId="urn:microsoft.com/office/officeart/2005/8/layout/orgChart1"/>
    <dgm:cxn modelId="{12F5C1E5-E264-4199-A0F0-9660BF150A4B}" type="presParOf" srcId="{A69ECEDE-365B-4A2D-B6D3-734771E958EF}" destId="{833C36D4-4E80-4DE2-AC6F-920D53A2FF0D}" srcOrd="2" destOrd="0" presId="urn:microsoft.com/office/officeart/2005/8/layout/orgChart1"/>
    <dgm:cxn modelId="{F56D0243-85C0-4C6D-B677-A09AA6D9BD48}" type="presParOf" srcId="{A69ECEDE-365B-4A2D-B6D3-734771E958EF}" destId="{6ECFE388-6E80-443C-BBBB-D358EC0A65A2}" srcOrd="3" destOrd="0" presId="urn:microsoft.com/office/officeart/2005/8/layout/orgChart1"/>
    <dgm:cxn modelId="{23808C48-2A03-485F-B987-CC49BB7A07FF}" type="presParOf" srcId="{6ECFE388-6E80-443C-BBBB-D358EC0A65A2}" destId="{ADEEC183-6AB7-420B-8C2F-4B1CF847FA1D}" srcOrd="0" destOrd="0" presId="urn:microsoft.com/office/officeart/2005/8/layout/orgChart1"/>
    <dgm:cxn modelId="{042167C6-9805-45F8-9949-D3A111FF888D}" type="presParOf" srcId="{ADEEC183-6AB7-420B-8C2F-4B1CF847FA1D}" destId="{C8527E50-A352-40E1-93B8-92B55838C2A3}" srcOrd="0" destOrd="0" presId="urn:microsoft.com/office/officeart/2005/8/layout/orgChart1"/>
    <dgm:cxn modelId="{6D5060B2-3F60-4179-9617-636670758DDD}" type="presParOf" srcId="{ADEEC183-6AB7-420B-8C2F-4B1CF847FA1D}" destId="{27862CD1-9DDD-4105-A97C-53BFAB10D799}" srcOrd="1" destOrd="0" presId="urn:microsoft.com/office/officeart/2005/8/layout/orgChart1"/>
    <dgm:cxn modelId="{9E1BD047-1CEE-4D18-994B-264E603A8F87}" type="presParOf" srcId="{6ECFE388-6E80-443C-BBBB-D358EC0A65A2}" destId="{4AA72DDA-E7F8-46E4-A7A4-F3569B349074}" srcOrd="1" destOrd="0" presId="urn:microsoft.com/office/officeart/2005/8/layout/orgChart1"/>
    <dgm:cxn modelId="{2DD6D261-FEBD-4AD2-A01C-64F15C1092E6}" type="presParOf" srcId="{6ECFE388-6E80-443C-BBBB-D358EC0A65A2}" destId="{E7C89062-823D-409C-8E05-ED6AC8D116DE}" srcOrd="2" destOrd="0" presId="urn:microsoft.com/office/officeart/2005/8/layout/orgChart1"/>
    <dgm:cxn modelId="{CD5712BD-7A05-4470-85BA-3A96CFFF2E0B}" type="presParOf" srcId="{415A5300-E99C-4698-9F4D-4692E4C88550}" destId="{DC165F5A-37FA-4C55-95C9-64B351470FFB}" srcOrd="2" destOrd="0" presId="urn:microsoft.com/office/officeart/2005/8/layout/orgChart1"/>
    <dgm:cxn modelId="{0EA634A6-7B0F-45DD-89F2-5848E89393C3}" type="presParOf" srcId="{C63CB4E0-0E3C-4316-810F-1D7CA24BFED6}" destId="{76A78166-3350-43B9-8A0D-26BFB8EACA5B}" srcOrd="2" destOrd="0" presId="urn:microsoft.com/office/officeart/2005/8/layout/orgChar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F24C0E-8DCE-48A7-92C3-D7DAC8162C76}"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471EB598-E35C-4BA0-8B54-762F750E2EC7}">
      <dgm:prSet phldrT="[Text]"/>
      <dgm:spPr/>
      <dgm:t>
        <a:bodyPr/>
        <a:lstStyle/>
        <a:p>
          <a:r>
            <a:rPr lang="en-US" dirty="0" smtClean="0"/>
            <a:t>Properties</a:t>
          </a:r>
          <a:endParaRPr lang="en-US" dirty="0"/>
        </a:p>
      </dgm:t>
    </dgm:pt>
    <dgm:pt modelId="{BDE71692-2134-4DA0-A7A9-50821E2F345D}" type="parTrans" cxnId="{22E14D6F-8C82-42EE-BFBD-25B6023156A9}">
      <dgm:prSet/>
      <dgm:spPr/>
      <dgm:t>
        <a:bodyPr/>
        <a:lstStyle/>
        <a:p>
          <a:endParaRPr lang="en-US"/>
        </a:p>
      </dgm:t>
    </dgm:pt>
    <dgm:pt modelId="{98B20FAF-8F56-44BE-9E6E-0C92A4AE0C4C}" type="sibTrans" cxnId="{22E14D6F-8C82-42EE-BFBD-25B6023156A9}">
      <dgm:prSet/>
      <dgm:spPr/>
      <dgm:t>
        <a:bodyPr/>
        <a:lstStyle/>
        <a:p>
          <a:endParaRPr lang="en-US"/>
        </a:p>
      </dgm:t>
    </dgm:pt>
    <dgm:pt modelId="{1CBEE2C2-0503-487B-9F6C-DE83DFDEA11E}">
      <dgm:prSet phldrT="[Text]"/>
      <dgm:spPr/>
      <dgm:t>
        <a:bodyPr/>
        <a:lstStyle/>
        <a:p>
          <a:r>
            <a:rPr lang="en-US" dirty="0" smtClean="0">
              <a:latin typeface="Times New Roman" pitchFamily="18" charset="0"/>
              <a:cs typeface="Times New Roman" pitchFamily="18" charset="0"/>
            </a:rPr>
            <a:t>It is the most widely used suppository base. And it is used in the prescriptions when no base is specified.</a:t>
          </a:r>
          <a:endParaRPr lang="en-US" dirty="0"/>
        </a:p>
      </dgm:t>
    </dgm:pt>
    <dgm:pt modelId="{08855FC0-C103-4B47-A93E-C9E20F46A2BC}" type="parTrans" cxnId="{C55D1FF6-AF27-411C-A219-8358F76FE5B1}">
      <dgm:prSet/>
      <dgm:spPr/>
      <dgm:t>
        <a:bodyPr/>
        <a:lstStyle/>
        <a:p>
          <a:endParaRPr lang="en-US"/>
        </a:p>
      </dgm:t>
    </dgm:pt>
    <dgm:pt modelId="{B6B58959-6640-42DD-B668-EEAA9C495256}" type="sibTrans" cxnId="{C55D1FF6-AF27-411C-A219-8358F76FE5B1}">
      <dgm:prSet/>
      <dgm:spPr/>
      <dgm:t>
        <a:bodyPr/>
        <a:lstStyle/>
        <a:p>
          <a:endParaRPr lang="en-US"/>
        </a:p>
      </dgm:t>
    </dgm:pt>
    <dgm:pt modelId="{9B960C01-D8DC-405D-BA25-3E0AB444CBAC}">
      <dgm:prSet/>
      <dgm:spPr/>
      <dgm:t>
        <a:bodyPr/>
        <a:lstStyle/>
        <a:p>
          <a:r>
            <a:rPr lang="en-US" smtClean="0">
              <a:latin typeface="Times New Roman" pitchFamily="18" charset="0"/>
              <a:cs typeface="Times New Roman" pitchFamily="18" charset="0"/>
            </a:rPr>
            <a:t>It is naturally occuring triglyceride  with oleopalmitostearin and oleodistearin  glyceride chain and contains 40% of the unsaturated fatty acid.</a:t>
          </a:r>
          <a:endParaRPr lang="en-US" dirty="0" smtClean="0">
            <a:latin typeface="Times New Roman" pitchFamily="18" charset="0"/>
            <a:cs typeface="Times New Roman" pitchFamily="18" charset="0"/>
          </a:endParaRPr>
        </a:p>
      </dgm:t>
    </dgm:pt>
    <dgm:pt modelId="{B9A0E9B3-9C55-43E3-95C5-AF5953641501}" type="parTrans" cxnId="{3352E74E-AD4D-47B0-9E15-7F8AE9434C67}">
      <dgm:prSet/>
      <dgm:spPr/>
      <dgm:t>
        <a:bodyPr/>
        <a:lstStyle/>
        <a:p>
          <a:endParaRPr lang="en-US"/>
        </a:p>
      </dgm:t>
    </dgm:pt>
    <dgm:pt modelId="{517F7BBF-1C4B-4F7A-A5E6-7B8EA33B52CE}" type="sibTrans" cxnId="{3352E74E-AD4D-47B0-9E15-7F8AE9434C67}">
      <dgm:prSet/>
      <dgm:spPr/>
      <dgm:t>
        <a:bodyPr/>
        <a:lstStyle/>
        <a:p>
          <a:endParaRPr lang="en-US"/>
        </a:p>
      </dgm:t>
    </dgm:pt>
    <dgm:pt modelId="{C6992B8F-53D0-4C4E-8CDD-3FB146F68BEB}">
      <dgm:prSet/>
      <dgm:spPr/>
      <dgm:t>
        <a:bodyPr/>
        <a:lstStyle/>
        <a:p>
          <a:r>
            <a:rPr lang="en-US" smtClean="0">
              <a:latin typeface="Times New Roman" pitchFamily="18" charset="0"/>
              <a:cs typeface="Times New Roman" pitchFamily="18" charset="0"/>
            </a:rPr>
            <a:t>It is yellowish white, solid, brittle fat, which smells and tastes like chocolate.</a:t>
          </a:r>
          <a:endParaRPr lang="en-US" dirty="0">
            <a:latin typeface="Times New Roman" pitchFamily="18" charset="0"/>
            <a:cs typeface="Times New Roman" pitchFamily="18" charset="0"/>
          </a:endParaRPr>
        </a:p>
      </dgm:t>
    </dgm:pt>
    <dgm:pt modelId="{D544931A-97E8-430A-9D69-55E6D809C4F4}" type="parTrans" cxnId="{4F9D7831-6393-4188-A1CE-9AE54DFDC0BD}">
      <dgm:prSet/>
      <dgm:spPr/>
      <dgm:t>
        <a:bodyPr/>
        <a:lstStyle/>
        <a:p>
          <a:endParaRPr lang="en-US"/>
        </a:p>
      </dgm:t>
    </dgm:pt>
    <dgm:pt modelId="{32840050-AEB8-493D-96BE-02E0B59FFB99}" type="sibTrans" cxnId="{4F9D7831-6393-4188-A1CE-9AE54DFDC0BD}">
      <dgm:prSet/>
      <dgm:spPr/>
      <dgm:t>
        <a:bodyPr/>
        <a:lstStyle/>
        <a:p>
          <a:endParaRPr lang="en-US"/>
        </a:p>
      </dgm:t>
    </dgm:pt>
    <dgm:pt modelId="{53C7EF24-AF6E-4FF5-93BF-FB4C73D5368A}">
      <dgm:prSet/>
      <dgm:spPr/>
      <dgm:t>
        <a:bodyPr/>
        <a:lstStyle/>
        <a:p>
          <a:r>
            <a:rPr lang="en-US" smtClean="0">
              <a:latin typeface="Times New Roman" pitchFamily="18" charset="0"/>
              <a:cs typeface="Times New Roman" pitchFamily="18" charset="0"/>
            </a:rPr>
            <a:t>Its melting point lies between 30-35</a:t>
          </a:r>
          <a:r>
            <a:rPr lang="en-US" baseline="30000" smtClean="0">
              <a:latin typeface="Times New Roman" pitchFamily="18" charset="0"/>
              <a:cs typeface="Times New Roman" pitchFamily="18" charset="0"/>
            </a:rPr>
            <a:t>o</a:t>
          </a:r>
          <a:r>
            <a:rPr lang="en-US" smtClean="0">
              <a:latin typeface="Times New Roman" pitchFamily="18" charset="0"/>
              <a:cs typeface="Times New Roman" pitchFamily="18" charset="0"/>
            </a:rPr>
            <a:t>C (86-95</a:t>
          </a:r>
          <a:r>
            <a:rPr lang="en-US" baseline="30000" smtClean="0">
              <a:latin typeface="Times New Roman" pitchFamily="18" charset="0"/>
              <a:cs typeface="Times New Roman" pitchFamily="18" charset="0"/>
            </a:rPr>
            <a:t>o</a:t>
          </a:r>
          <a:r>
            <a:rPr lang="en-US" smtClean="0">
              <a:latin typeface="Times New Roman" pitchFamily="18" charset="0"/>
              <a:cs typeface="Times New Roman" pitchFamily="18" charset="0"/>
            </a:rPr>
            <a:t>F) its iodine value is between 34 and 38 and its acid value is no higher than 4.</a:t>
          </a:r>
          <a:endParaRPr lang="en-US" dirty="0">
            <a:latin typeface="Times New Roman" pitchFamily="18" charset="0"/>
            <a:cs typeface="Times New Roman" pitchFamily="18" charset="0"/>
          </a:endParaRPr>
        </a:p>
      </dgm:t>
    </dgm:pt>
    <dgm:pt modelId="{5A892D06-6C59-4EB9-BE8A-9E43850A8BE3}" type="parTrans" cxnId="{86948490-FB7A-447F-A0CD-E0174AFD97EC}">
      <dgm:prSet/>
      <dgm:spPr/>
      <dgm:t>
        <a:bodyPr/>
        <a:lstStyle/>
        <a:p>
          <a:endParaRPr lang="en-US"/>
        </a:p>
      </dgm:t>
    </dgm:pt>
    <dgm:pt modelId="{DE4277F8-E03F-4AE5-A942-83C0A274D9B2}" type="sibTrans" cxnId="{86948490-FB7A-447F-A0CD-E0174AFD97EC}">
      <dgm:prSet/>
      <dgm:spPr/>
      <dgm:t>
        <a:bodyPr/>
        <a:lstStyle/>
        <a:p>
          <a:endParaRPr lang="en-US"/>
        </a:p>
      </dgm:t>
    </dgm:pt>
    <dgm:pt modelId="{AC6D7BBA-E669-489A-AB94-EE47FE57CEC2}">
      <dgm:prSet/>
      <dgm:spPr/>
      <dgm:t>
        <a:bodyPr/>
        <a:lstStyle/>
        <a:p>
          <a:r>
            <a:rPr lang="en-US" dirty="0" smtClean="0">
              <a:latin typeface="Times New Roman" pitchFamily="18" charset="0"/>
              <a:cs typeface="Times New Roman" pitchFamily="18" charset="0"/>
            </a:rPr>
            <a:t>It satisfies the requirements for an ideal base – innocuous, bland, and non-reactive, and melts at body temp.</a:t>
          </a:r>
          <a:endParaRPr lang="en-US" dirty="0">
            <a:latin typeface="Times New Roman" pitchFamily="18" charset="0"/>
            <a:cs typeface="Times New Roman" pitchFamily="18" charset="0"/>
          </a:endParaRPr>
        </a:p>
      </dgm:t>
    </dgm:pt>
    <dgm:pt modelId="{1602FDF9-4378-4B2C-892B-A47ECF51ADA5}" type="parTrans" cxnId="{E1F847E2-EE83-456A-8888-4D65D468E8CD}">
      <dgm:prSet/>
      <dgm:spPr/>
      <dgm:t>
        <a:bodyPr/>
        <a:lstStyle/>
        <a:p>
          <a:endParaRPr lang="en-US"/>
        </a:p>
      </dgm:t>
    </dgm:pt>
    <dgm:pt modelId="{C44371F9-E259-44D3-97FC-C5BFCFD39A0D}" type="sibTrans" cxnId="{E1F847E2-EE83-456A-8888-4D65D468E8CD}">
      <dgm:prSet/>
      <dgm:spPr/>
      <dgm:t>
        <a:bodyPr/>
        <a:lstStyle/>
        <a:p>
          <a:endParaRPr lang="en-US"/>
        </a:p>
      </dgm:t>
    </dgm:pt>
    <dgm:pt modelId="{85BB9CD5-766A-4A51-86AF-60981D777EF1}" type="pres">
      <dgm:prSet presAssocID="{B9F24C0E-8DCE-48A7-92C3-D7DAC8162C76}" presName="vert0" presStyleCnt="0">
        <dgm:presLayoutVars>
          <dgm:dir/>
          <dgm:animOne val="branch"/>
          <dgm:animLvl val="lvl"/>
        </dgm:presLayoutVars>
      </dgm:prSet>
      <dgm:spPr/>
      <dgm:t>
        <a:bodyPr/>
        <a:lstStyle/>
        <a:p>
          <a:endParaRPr lang="en-US"/>
        </a:p>
      </dgm:t>
    </dgm:pt>
    <dgm:pt modelId="{9142013C-253D-48DA-BE44-CE279133E92D}" type="pres">
      <dgm:prSet presAssocID="{471EB598-E35C-4BA0-8B54-762F750E2EC7}" presName="thickLine" presStyleLbl="alignNode1" presStyleIdx="0" presStyleCnt="1"/>
      <dgm:spPr/>
    </dgm:pt>
    <dgm:pt modelId="{8DBC2E95-FDD2-4F07-A27C-C817AF7F20F9}" type="pres">
      <dgm:prSet presAssocID="{471EB598-E35C-4BA0-8B54-762F750E2EC7}" presName="horz1" presStyleCnt="0"/>
      <dgm:spPr/>
    </dgm:pt>
    <dgm:pt modelId="{4157FAA9-878C-407E-95D6-9CFFE14772FC}" type="pres">
      <dgm:prSet presAssocID="{471EB598-E35C-4BA0-8B54-762F750E2EC7}" presName="tx1" presStyleLbl="revTx" presStyleIdx="0" presStyleCnt="6"/>
      <dgm:spPr/>
      <dgm:t>
        <a:bodyPr/>
        <a:lstStyle/>
        <a:p>
          <a:endParaRPr lang="en-US"/>
        </a:p>
      </dgm:t>
    </dgm:pt>
    <dgm:pt modelId="{8AB53218-BEE0-4363-A40B-C9A267B5FB1F}" type="pres">
      <dgm:prSet presAssocID="{471EB598-E35C-4BA0-8B54-762F750E2EC7}" presName="vert1" presStyleCnt="0"/>
      <dgm:spPr/>
    </dgm:pt>
    <dgm:pt modelId="{164A0442-09EC-4AEC-BB5A-98971ED629EC}" type="pres">
      <dgm:prSet presAssocID="{1CBEE2C2-0503-487B-9F6C-DE83DFDEA11E}" presName="vertSpace2a" presStyleCnt="0"/>
      <dgm:spPr/>
    </dgm:pt>
    <dgm:pt modelId="{BEC5033E-6036-4582-B063-4358B12AFD7A}" type="pres">
      <dgm:prSet presAssocID="{1CBEE2C2-0503-487B-9F6C-DE83DFDEA11E}" presName="horz2" presStyleCnt="0"/>
      <dgm:spPr/>
    </dgm:pt>
    <dgm:pt modelId="{06CB695D-0DF9-4006-9584-231D7DCD0F8A}" type="pres">
      <dgm:prSet presAssocID="{1CBEE2C2-0503-487B-9F6C-DE83DFDEA11E}" presName="horzSpace2" presStyleCnt="0"/>
      <dgm:spPr/>
    </dgm:pt>
    <dgm:pt modelId="{41995046-1656-4702-ADFC-19990CA4762E}" type="pres">
      <dgm:prSet presAssocID="{1CBEE2C2-0503-487B-9F6C-DE83DFDEA11E}" presName="tx2" presStyleLbl="revTx" presStyleIdx="1" presStyleCnt="6"/>
      <dgm:spPr/>
      <dgm:t>
        <a:bodyPr/>
        <a:lstStyle/>
        <a:p>
          <a:endParaRPr lang="en-US"/>
        </a:p>
      </dgm:t>
    </dgm:pt>
    <dgm:pt modelId="{A65461C1-58C9-4168-A997-2A9232B85196}" type="pres">
      <dgm:prSet presAssocID="{1CBEE2C2-0503-487B-9F6C-DE83DFDEA11E}" presName="vert2" presStyleCnt="0"/>
      <dgm:spPr/>
    </dgm:pt>
    <dgm:pt modelId="{CDCE7DF0-61E9-4DEA-BC87-7D9DECA2312A}" type="pres">
      <dgm:prSet presAssocID="{1CBEE2C2-0503-487B-9F6C-DE83DFDEA11E}" presName="thinLine2b" presStyleLbl="callout" presStyleIdx="0" presStyleCnt="5"/>
      <dgm:spPr/>
    </dgm:pt>
    <dgm:pt modelId="{5D87A5EE-C51E-47DB-8920-D1B2C0FAF062}" type="pres">
      <dgm:prSet presAssocID="{1CBEE2C2-0503-487B-9F6C-DE83DFDEA11E}" presName="vertSpace2b" presStyleCnt="0"/>
      <dgm:spPr/>
    </dgm:pt>
    <dgm:pt modelId="{A23AD069-EF6E-4FD9-9241-AC5AAEE93997}" type="pres">
      <dgm:prSet presAssocID="{9B960C01-D8DC-405D-BA25-3E0AB444CBAC}" presName="horz2" presStyleCnt="0"/>
      <dgm:spPr/>
    </dgm:pt>
    <dgm:pt modelId="{9C7D39D7-5C8B-41C6-9989-0083F519579C}" type="pres">
      <dgm:prSet presAssocID="{9B960C01-D8DC-405D-BA25-3E0AB444CBAC}" presName="horzSpace2" presStyleCnt="0"/>
      <dgm:spPr/>
    </dgm:pt>
    <dgm:pt modelId="{07DD16B5-4E1D-4C70-A5F1-3F25D2EBF0BF}" type="pres">
      <dgm:prSet presAssocID="{9B960C01-D8DC-405D-BA25-3E0AB444CBAC}" presName="tx2" presStyleLbl="revTx" presStyleIdx="2" presStyleCnt="6"/>
      <dgm:spPr/>
      <dgm:t>
        <a:bodyPr/>
        <a:lstStyle/>
        <a:p>
          <a:endParaRPr lang="en-US"/>
        </a:p>
      </dgm:t>
    </dgm:pt>
    <dgm:pt modelId="{25901DD8-046D-48BD-A74D-65DF7D8AFFA8}" type="pres">
      <dgm:prSet presAssocID="{9B960C01-D8DC-405D-BA25-3E0AB444CBAC}" presName="vert2" presStyleCnt="0"/>
      <dgm:spPr/>
    </dgm:pt>
    <dgm:pt modelId="{C8A331FB-620F-44C9-A019-63B8FE6E87F5}" type="pres">
      <dgm:prSet presAssocID="{9B960C01-D8DC-405D-BA25-3E0AB444CBAC}" presName="thinLine2b" presStyleLbl="callout" presStyleIdx="1" presStyleCnt="5"/>
      <dgm:spPr/>
    </dgm:pt>
    <dgm:pt modelId="{9D8A868B-56B5-4BB2-A36B-6B0C0E758658}" type="pres">
      <dgm:prSet presAssocID="{9B960C01-D8DC-405D-BA25-3E0AB444CBAC}" presName="vertSpace2b" presStyleCnt="0"/>
      <dgm:spPr/>
    </dgm:pt>
    <dgm:pt modelId="{664D55E1-132B-43A2-96D3-303285DE1C26}" type="pres">
      <dgm:prSet presAssocID="{C6992B8F-53D0-4C4E-8CDD-3FB146F68BEB}" presName="horz2" presStyleCnt="0"/>
      <dgm:spPr/>
    </dgm:pt>
    <dgm:pt modelId="{B6E50C1A-4B16-4007-AAE1-67C9467FF582}" type="pres">
      <dgm:prSet presAssocID="{C6992B8F-53D0-4C4E-8CDD-3FB146F68BEB}" presName="horzSpace2" presStyleCnt="0"/>
      <dgm:spPr/>
    </dgm:pt>
    <dgm:pt modelId="{43960AE9-D90B-419C-B9C4-9236C072A3AA}" type="pres">
      <dgm:prSet presAssocID="{C6992B8F-53D0-4C4E-8CDD-3FB146F68BEB}" presName="tx2" presStyleLbl="revTx" presStyleIdx="3" presStyleCnt="6"/>
      <dgm:spPr/>
      <dgm:t>
        <a:bodyPr/>
        <a:lstStyle/>
        <a:p>
          <a:endParaRPr lang="en-US"/>
        </a:p>
      </dgm:t>
    </dgm:pt>
    <dgm:pt modelId="{AFE90EAC-1249-4262-938D-232D79C69534}" type="pres">
      <dgm:prSet presAssocID="{C6992B8F-53D0-4C4E-8CDD-3FB146F68BEB}" presName="vert2" presStyleCnt="0"/>
      <dgm:spPr/>
    </dgm:pt>
    <dgm:pt modelId="{93FFCB63-CF76-4212-96B4-1E38C27851F4}" type="pres">
      <dgm:prSet presAssocID="{C6992B8F-53D0-4C4E-8CDD-3FB146F68BEB}" presName="thinLine2b" presStyleLbl="callout" presStyleIdx="2" presStyleCnt="5"/>
      <dgm:spPr/>
    </dgm:pt>
    <dgm:pt modelId="{405A5B38-FD65-434D-B9EC-9E69804E0F3E}" type="pres">
      <dgm:prSet presAssocID="{C6992B8F-53D0-4C4E-8CDD-3FB146F68BEB}" presName="vertSpace2b" presStyleCnt="0"/>
      <dgm:spPr/>
    </dgm:pt>
    <dgm:pt modelId="{D92C8E63-584E-4824-A230-E7883298FFDA}" type="pres">
      <dgm:prSet presAssocID="{53C7EF24-AF6E-4FF5-93BF-FB4C73D5368A}" presName="horz2" presStyleCnt="0"/>
      <dgm:spPr/>
    </dgm:pt>
    <dgm:pt modelId="{BE89CADB-6E3C-40D0-9F60-CF705BC4DEB8}" type="pres">
      <dgm:prSet presAssocID="{53C7EF24-AF6E-4FF5-93BF-FB4C73D5368A}" presName="horzSpace2" presStyleCnt="0"/>
      <dgm:spPr/>
    </dgm:pt>
    <dgm:pt modelId="{9452FD96-9D92-46D9-8C53-5CF64951E478}" type="pres">
      <dgm:prSet presAssocID="{53C7EF24-AF6E-4FF5-93BF-FB4C73D5368A}" presName="tx2" presStyleLbl="revTx" presStyleIdx="4" presStyleCnt="6"/>
      <dgm:spPr/>
      <dgm:t>
        <a:bodyPr/>
        <a:lstStyle/>
        <a:p>
          <a:endParaRPr lang="en-US"/>
        </a:p>
      </dgm:t>
    </dgm:pt>
    <dgm:pt modelId="{49D435D3-CD35-4E94-B057-CF6B6327E33D}" type="pres">
      <dgm:prSet presAssocID="{53C7EF24-AF6E-4FF5-93BF-FB4C73D5368A}" presName="vert2" presStyleCnt="0"/>
      <dgm:spPr/>
    </dgm:pt>
    <dgm:pt modelId="{DFCEBFF1-E1BC-46A7-BA22-D3B92EBC20A4}" type="pres">
      <dgm:prSet presAssocID="{53C7EF24-AF6E-4FF5-93BF-FB4C73D5368A}" presName="thinLine2b" presStyleLbl="callout" presStyleIdx="3" presStyleCnt="5"/>
      <dgm:spPr/>
    </dgm:pt>
    <dgm:pt modelId="{D4A6EADB-4B01-42D3-A8AE-15449C8C3246}" type="pres">
      <dgm:prSet presAssocID="{53C7EF24-AF6E-4FF5-93BF-FB4C73D5368A}" presName="vertSpace2b" presStyleCnt="0"/>
      <dgm:spPr/>
    </dgm:pt>
    <dgm:pt modelId="{06E59B6F-B2E2-4BDC-9C5F-DC3F7E9DE506}" type="pres">
      <dgm:prSet presAssocID="{AC6D7BBA-E669-489A-AB94-EE47FE57CEC2}" presName="horz2" presStyleCnt="0"/>
      <dgm:spPr/>
    </dgm:pt>
    <dgm:pt modelId="{AFF84AF8-0C9E-465B-B1F2-9F5647EAF201}" type="pres">
      <dgm:prSet presAssocID="{AC6D7BBA-E669-489A-AB94-EE47FE57CEC2}" presName="horzSpace2" presStyleCnt="0"/>
      <dgm:spPr/>
    </dgm:pt>
    <dgm:pt modelId="{E7A892CF-598F-4E8A-96DB-125C243F86A5}" type="pres">
      <dgm:prSet presAssocID="{AC6D7BBA-E669-489A-AB94-EE47FE57CEC2}" presName="tx2" presStyleLbl="revTx" presStyleIdx="5" presStyleCnt="6"/>
      <dgm:spPr/>
      <dgm:t>
        <a:bodyPr/>
        <a:lstStyle/>
        <a:p>
          <a:endParaRPr lang="en-US"/>
        </a:p>
      </dgm:t>
    </dgm:pt>
    <dgm:pt modelId="{03B8D52C-2B1A-4461-937D-7E95E5BB972D}" type="pres">
      <dgm:prSet presAssocID="{AC6D7BBA-E669-489A-AB94-EE47FE57CEC2}" presName="vert2" presStyleCnt="0"/>
      <dgm:spPr/>
    </dgm:pt>
    <dgm:pt modelId="{35EF1FB8-6CC1-4757-8E92-01059C1548EC}" type="pres">
      <dgm:prSet presAssocID="{AC6D7BBA-E669-489A-AB94-EE47FE57CEC2}" presName="thinLine2b" presStyleLbl="callout" presStyleIdx="4" presStyleCnt="5"/>
      <dgm:spPr/>
    </dgm:pt>
    <dgm:pt modelId="{0B809BFD-0B42-4DCE-88B5-3B478EF8439D}" type="pres">
      <dgm:prSet presAssocID="{AC6D7BBA-E669-489A-AB94-EE47FE57CEC2}" presName="vertSpace2b" presStyleCnt="0"/>
      <dgm:spPr/>
    </dgm:pt>
  </dgm:ptLst>
  <dgm:cxnLst>
    <dgm:cxn modelId="{C55D1FF6-AF27-411C-A219-8358F76FE5B1}" srcId="{471EB598-E35C-4BA0-8B54-762F750E2EC7}" destId="{1CBEE2C2-0503-487B-9F6C-DE83DFDEA11E}" srcOrd="0" destOrd="0" parTransId="{08855FC0-C103-4B47-A93E-C9E20F46A2BC}" sibTransId="{B6B58959-6640-42DD-B668-EEAA9C495256}"/>
    <dgm:cxn modelId="{86948490-FB7A-447F-A0CD-E0174AFD97EC}" srcId="{471EB598-E35C-4BA0-8B54-762F750E2EC7}" destId="{53C7EF24-AF6E-4FF5-93BF-FB4C73D5368A}" srcOrd="3" destOrd="0" parTransId="{5A892D06-6C59-4EB9-BE8A-9E43850A8BE3}" sibTransId="{DE4277F8-E03F-4AE5-A942-83C0A274D9B2}"/>
    <dgm:cxn modelId="{031FA76A-C859-4556-8EA1-E82CA96D1A51}" type="presOf" srcId="{C6992B8F-53D0-4C4E-8CDD-3FB146F68BEB}" destId="{43960AE9-D90B-419C-B9C4-9236C072A3AA}" srcOrd="0" destOrd="0" presId="urn:microsoft.com/office/officeart/2008/layout/LinedList"/>
    <dgm:cxn modelId="{22F0B7B9-42AD-4FC8-B514-72D7392F245F}" type="presOf" srcId="{1CBEE2C2-0503-487B-9F6C-DE83DFDEA11E}" destId="{41995046-1656-4702-ADFC-19990CA4762E}" srcOrd="0" destOrd="0" presId="urn:microsoft.com/office/officeart/2008/layout/LinedList"/>
    <dgm:cxn modelId="{22E14D6F-8C82-42EE-BFBD-25B6023156A9}" srcId="{B9F24C0E-8DCE-48A7-92C3-D7DAC8162C76}" destId="{471EB598-E35C-4BA0-8B54-762F750E2EC7}" srcOrd="0" destOrd="0" parTransId="{BDE71692-2134-4DA0-A7A9-50821E2F345D}" sibTransId="{98B20FAF-8F56-44BE-9E6E-0C92A4AE0C4C}"/>
    <dgm:cxn modelId="{DF0CD1B7-4254-4265-AC09-53AD5E3C1BB8}" type="presOf" srcId="{AC6D7BBA-E669-489A-AB94-EE47FE57CEC2}" destId="{E7A892CF-598F-4E8A-96DB-125C243F86A5}" srcOrd="0" destOrd="0" presId="urn:microsoft.com/office/officeart/2008/layout/LinedList"/>
    <dgm:cxn modelId="{DD5F6339-90E2-417D-A67A-CBA9A25F376F}" type="presOf" srcId="{471EB598-E35C-4BA0-8B54-762F750E2EC7}" destId="{4157FAA9-878C-407E-95D6-9CFFE14772FC}" srcOrd="0" destOrd="0" presId="urn:microsoft.com/office/officeart/2008/layout/LinedList"/>
    <dgm:cxn modelId="{E1F847E2-EE83-456A-8888-4D65D468E8CD}" srcId="{471EB598-E35C-4BA0-8B54-762F750E2EC7}" destId="{AC6D7BBA-E669-489A-AB94-EE47FE57CEC2}" srcOrd="4" destOrd="0" parTransId="{1602FDF9-4378-4B2C-892B-A47ECF51ADA5}" sibTransId="{C44371F9-E259-44D3-97FC-C5BFCFD39A0D}"/>
    <dgm:cxn modelId="{4F9D7831-6393-4188-A1CE-9AE54DFDC0BD}" srcId="{471EB598-E35C-4BA0-8B54-762F750E2EC7}" destId="{C6992B8F-53D0-4C4E-8CDD-3FB146F68BEB}" srcOrd="2" destOrd="0" parTransId="{D544931A-97E8-430A-9D69-55E6D809C4F4}" sibTransId="{32840050-AEB8-493D-96BE-02E0B59FFB99}"/>
    <dgm:cxn modelId="{97F98789-8839-41AA-9402-B93DB34EAF8E}" type="presOf" srcId="{9B960C01-D8DC-405D-BA25-3E0AB444CBAC}" destId="{07DD16B5-4E1D-4C70-A5F1-3F25D2EBF0BF}" srcOrd="0" destOrd="0" presId="urn:microsoft.com/office/officeart/2008/layout/LinedList"/>
    <dgm:cxn modelId="{3352E74E-AD4D-47B0-9E15-7F8AE9434C67}" srcId="{471EB598-E35C-4BA0-8B54-762F750E2EC7}" destId="{9B960C01-D8DC-405D-BA25-3E0AB444CBAC}" srcOrd="1" destOrd="0" parTransId="{B9A0E9B3-9C55-43E3-95C5-AF5953641501}" sibTransId="{517F7BBF-1C4B-4F7A-A5E6-7B8EA33B52CE}"/>
    <dgm:cxn modelId="{CD1670F5-F530-44E1-A29A-38D9A6FD49D3}" type="presOf" srcId="{B9F24C0E-8DCE-48A7-92C3-D7DAC8162C76}" destId="{85BB9CD5-766A-4A51-86AF-60981D777EF1}" srcOrd="0" destOrd="0" presId="urn:microsoft.com/office/officeart/2008/layout/LinedList"/>
    <dgm:cxn modelId="{70AEB643-A13E-4692-A107-F8684B9AA3C0}" type="presOf" srcId="{53C7EF24-AF6E-4FF5-93BF-FB4C73D5368A}" destId="{9452FD96-9D92-46D9-8C53-5CF64951E478}" srcOrd="0" destOrd="0" presId="urn:microsoft.com/office/officeart/2008/layout/LinedList"/>
    <dgm:cxn modelId="{E51F2AE1-3A7A-499C-B72F-E46920ACD0E0}" type="presParOf" srcId="{85BB9CD5-766A-4A51-86AF-60981D777EF1}" destId="{9142013C-253D-48DA-BE44-CE279133E92D}" srcOrd="0" destOrd="0" presId="urn:microsoft.com/office/officeart/2008/layout/LinedList"/>
    <dgm:cxn modelId="{EA16157F-F30B-47A7-841B-17FCE3DFC0AC}" type="presParOf" srcId="{85BB9CD5-766A-4A51-86AF-60981D777EF1}" destId="{8DBC2E95-FDD2-4F07-A27C-C817AF7F20F9}" srcOrd="1" destOrd="0" presId="urn:microsoft.com/office/officeart/2008/layout/LinedList"/>
    <dgm:cxn modelId="{4976904E-0685-437A-BA4C-2B292E5B8E68}" type="presParOf" srcId="{8DBC2E95-FDD2-4F07-A27C-C817AF7F20F9}" destId="{4157FAA9-878C-407E-95D6-9CFFE14772FC}" srcOrd="0" destOrd="0" presId="urn:microsoft.com/office/officeart/2008/layout/LinedList"/>
    <dgm:cxn modelId="{5E8FA817-C190-498F-ABBA-FF01FE2076F3}" type="presParOf" srcId="{8DBC2E95-FDD2-4F07-A27C-C817AF7F20F9}" destId="{8AB53218-BEE0-4363-A40B-C9A267B5FB1F}" srcOrd="1" destOrd="0" presId="urn:microsoft.com/office/officeart/2008/layout/LinedList"/>
    <dgm:cxn modelId="{C51E3419-F781-4B1C-ADDC-A688D2D1607E}" type="presParOf" srcId="{8AB53218-BEE0-4363-A40B-C9A267B5FB1F}" destId="{164A0442-09EC-4AEC-BB5A-98971ED629EC}" srcOrd="0" destOrd="0" presId="urn:microsoft.com/office/officeart/2008/layout/LinedList"/>
    <dgm:cxn modelId="{37DC2D5C-C8F2-49CF-8A52-12E23ECE7287}" type="presParOf" srcId="{8AB53218-BEE0-4363-A40B-C9A267B5FB1F}" destId="{BEC5033E-6036-4582-B063-4358B12AFD7A}" srcOrd="1" destOrd="0" presId="urn:microsoft.com/office/officeart/2008/layout/LinedList"/>
    <dgm:cxn modelId="{B4D01828-5266-4A61-ACC7-A9BBF2E71436}" type="presParOf" srcId="{BEC5033E-6036-4582-B063-4358B12AFD7A}" destId="{06CB695D-0DF9-4006-9584-231D7DCD0F8A}" srcOrd="0" destOrd="0" presId="urn:microsoft.com/office/officeart/2008/layout/LinedList"/>
    <dgm:cxn modelId="{0F197FBC-47E2-4F92-9CA9-A7D00BF15ACF}" type="presParOf" srcId="{BEC5033E-6036-4582-B063-4358B12AFD7A}" destId="{41995046-1656-4702-ADFC-19990CA4762E}" srcOrd="1" destOrd="0" presId="urn:microsoft.com/office/officeart/2008/layout/LinedList"/>
    <dgm:cxn modelId="{F4233851-6074-432E-B05F-DDC765030D7B}" type="presParOf" srcId="{BEC5033E-6036-4582-B063-4358B12AFD7A}" destId="{A65461C1-58C9-4168-A997-2A9232B85196}" srcOrd="2" destOrd="0" presId="urn:microsoft.com/office/officeart/2008/layout/LinedList"/>
    <dgm:cxn modelId="{C3A9F262-A2F7-4CBC-9928-A4BEF529C8A6}" type="presParOf" srcId="{8AB53218-BEE0-4363-A40B-C9A267B5FB1F}" destId="{CDCE7DF0-61E9-4DEA-BC87-7D9DECA2312A}" srcOrd="2" destOrd="0" presId="urn:microsoft.com/office/officeart/2008/layout/LinedList"/>
    <dgm:cxn modelId="{F2FA3C6B-BD3B-4199-A2AA-9E85F09AB11F}" type="presParOf" srcId="{8AB53218-BEE0-4363-A40B-C9A267B5FB1F}" destId="{5D87A5EE-C51E-47DB-8920-D1B2C0FAF062}" srcOrd="3" destOrd="0" presId="urn:microsoft.com/office/officeart/2008/layout/LinedList"/>
    <dgm:cxn modelId="{5BC68437-8136-4614-8997-A35C96E58D4B}" type="presParOf" srcId="{8AB53218-BEE0-4363-A40B-C9A267B5FB1F}" destId="{A23AD069-EF6E-4FD9-9241-AC5AAEE93997}" srcOrd="4" destOrd="0" presId="urn:microsoft.com/office/officeart/2008/layout/LinedList"/>
    <dgm:cxn modelId="{783B3F8E-2DB9-4DE6-9074-3D0E1DBA4D67}" type="presParOf" srcId="{A23AD069-EF6E-4FD9-9241-AC5AAEE93997}" destId="{9C7D39D7-5C8B-41C6-9989-0083F519579C}" srcOrd="0" destOrd="0" presId="urn:microsoft.com/office/officeart/2008/layout/LinedList"/>
    <dgm:cxn modelId="{AEE79025-FCC4-47B9-BF55-8FD6B9C8A46E}" type="presParOf" srcId="{A23AD069-EF6E-4FD9-9241-AC5AAEE93997}" destId="{07DD16B5-4E1D-4C70-A5F1-3F25D2EBF0BF}" srcOrd="1" destOrd="0" presId="urn:microsoft.com/office/officeart/2008/layout/LinedList"/>
    <dgm:cxn modelId="{2482D9D8-9506-4C66-B4ED-0E978EA77C41}" type="presParOf" srcId="{A23AD069-EF6E-4FD9-9241-AC5AAEE93997}" destId="{25901DD8-046D-48BD-A74D-65DF7D8AFFA8}" srcOrd="2" destOrd="0" presId="urn:microsoft.com/office/officeart/2008/layout/LinedList"/>
    <dgm:cxn modelId="{A3EB56E8-6A23-4C3C-9877-1B9F2D573D19}" type="presParOf" srcId="{8AB53218-BEE0-4363-A40B-C9A267B5FB1F}" destId="{C8A331FB-620F-44C9-A019-63B8FE6E87F5}" srcOrd="5" destOrd="0" presId="urn:microsoft.com/office/officeart/2008/layout/LinedList"/>
    <dgm:cxn modelId="{12B3965E-1610-492D-A45E-8A21A23A7374}" type="presParOf" srcId="{8AB53218-BEE0-4363-A40B-C9A267B5FB1F}" destId="{9D8A868B-56B5-4BB2-A36B-6B0C0E758658}" srcOrd="6" destOrd="0" presId="urn:microsoft.com/office/officeart/2008/layout/LinedList"/>
    <dgm:cxn modelId="{AC81AAE8-45D5-4704-9E4F-8E46A8C85182}" type="presParOf" srcId="{8AB53218-BEE0-4363-A40B-C9A267B5FB1F}" destId="{664D55E1-132B-43A2-96D3-303285DE1C26}" srcOrd="7" destOrd="0" presId="urn:microsoft.com/office/officeart/2008/layout/LinedList"/>
    <dgm:cxn modelId="{54DD91F5-FBFA-468B-B3F7-25401454F0C2}" type="presParOf" srcId="{664D55E1-132B-43A2-96D3-303285DE1C26}" destId="{B6E50C1A-4B16-4007-AAE1-67C9467FF582}" srcOrd="0" destOrd="0" presId="urn:microsoft.com/office/officeart/2008/layout/LinedList"/>
    <dgm:cxn modelId="{2A23F024-F87E-4289-BE64-9EF6B982F239}" type="presParOf" srcId="{664D55E1-132B-43A2-96D3-303285DE1C26}" destId="{43960AE9-D90B-419C-B9C4-9236C072A3AA}" srcOrd="1" destOrd="0" presId="urn:microsoft.com/office/officeart/2008/layout/LinedList"/>
    <dgm:cxn modelId="{D647301B-B33E-4E79-A3D9-61BBB71FA689}" type="presParOf" srcId="{664D55E1-132B-43A2-96D3-303285DE1C26}" destId="{AFE90EAC-1249-4262-938D-232D79C69534}" srcOrd="2" destOrd="0" presId="urn:microsoft.com/office/officeart/2008/layout/LinedList"/>
    <dgm:cxn modelId="{642F275A-A17C-4C84-88FF-D7D080A920A1}" type="presParOf" srcId="{8AB53218-BEE0-4363-A40B-C9A267B5FB1F}" destId="{93FFCB63-CF76-4212-96B4-1E38C27851F4}" srcOrd="8" destOrd="0" presId="urn:microsoft.com/office/officeart/2008/layout/LinedList"/>
    <dgm:cxn modelId="{7A233C6D-0A0B-46B9-9258-4FA3726DB4FC}" type="presParOf" srcId="{8AB53218-BEE0-4363-A40B-C9A267B5FB1F}" destId="{405A5B38-FD65-434D-B9EC-9E69804E0F3E}" srcOrd="9" destOrd="0" presId="urn:microsoft.com/office/officeart/2008/layout/LinedList"/>
    <dgm:cxn modelId="{8CB7B719-228B-4360-999F-9BEC1785D832}" type="presParOf" srcId="{8AB53218-BEE0-4363-A40B-C9A267B5FB1F}" destId="{D92C8E63-584E-4824-A230-E7883298FFDA}" srcOrd="10" destOrd="0" presId="urn:microsoft.com/office/officeart/2008/layout/LinedList"/>
    <dgm:cxn modelId="{A251E394-06B9-4157-AAE0-C3AD5A6353DE}" type="presParOf" srcId="{D92C8E63-584E-4824-A230-E7883298FFDA}" destId="{BE89CADB-6E3C-40D0-9F60-CF705BC4DEB8}" srcOrd="0" destOrd="0" presId="urn:microsoft.com/office/officeart/2008/layout/LinedList"/>
    <dgm:cxn modelId="{AC0C7526-CB5C-4404-9277-8C8EBB6F9C84}" type="presParOf" srcId="{D92C8E63-584E-4824-A230-E7883298FFDA}" destId="{9452FD96-9D92-46D9-8C53-5CF64951E478}" srcOrd="1" destOrd="0" presId="urn:microsoft.com/office/officeart/2008/layout/LinedList"/>
    <dgm:cxn modelId="{63281A17-95FB-4F59-945D-0A59E091BD36}" type="presParOf" srcId="{D92C8E63-584E-4824-A230-E7883298FFDA}" destId="{49D435D3-CD35-4E94-B057-CF6B6327E33D}" srcOrd="2" destOrd="0" presId="urn:microsoft.com/office/officeart/2008/layout/LinedList"/>
    <dgm:cxn modelId="{7CD9F388-396C-4ACC-B64C-90EC7166CB9D}" type="presParOf" srcId="{8AB53218-BEE0-4363-A40B-C9A267B5FB1F}" destId="{DFCEBFF1-E1BC-46A7-BA22-D3B92EBC20A4}" srcOrd="11" destOrd="0" presId="urn:microsoft.com/office/officeart/2008/layout/LinedList"/>
    <dgm:cxn modelId="{A39C5A2C-F135-4E17-93AB-E1865D03ED29}" type="presParOf" srcId="{8AB53218-BEE0-4363-A40B-C9A267B5FB1F}" destId="{D4A6EADB-4B01-42D3-A8AE-15449C8C3246}" srcOrd="12" destOrd="0" presId="urn:microsoft.com/office/officeart/2008/layout/LinedList"/>
    <dgm:cxn modelId="{CDB034FD-DEC3-48C8-8A36-E5EBF5C327DB}" type="presParOf" srcId="{8AB53218-BEE0-4363-A40B-C9A267B5FB1F}" destId="{06E59B6F-B2E2-4BDC-9C5F-DC3F7E9DE506}" srcOrd="13" destOrd="0" presId="urn:microsoft.com/office/officeart/2008/layout/LinedList"/>
    <dgm:cxn modelId="{80121AE4-BEDF-4D34-A23D-D85648DA837B}" type="presParOf" srcId="{06E59B6F-B2E2-4BDC-9C5F-DC3F7E9DE506}" destId="{AFF84AF8-0C9E-465B-B1F2-9F5647EAF201}" srcOrd="0" destOrd="0" presId="urn:microsoft.com/office/officeart/2008/layout/LinedList"/>
    <dgm:cxn modelId="{34003A46-BD97-4594-B8B3-6C0F14EECCAB}" type="presParOf" srcId="{06E59B6F-B2E2-4BDC-9C5F-DC3F7E9DE506}" destId="{E7A892CF-598F-4E8A-96DB-125C243F86A5}" srcOrd="1" destOrd="0" presId="urn:microsoft.com/office/officeart/2008/layout/LinedList"/>
    <dgm:cxn modelId="{A48B2FD1-5728-4B05-98E9-D9D6D6F4EBE6}" type="presParOf" srcId="{06E59B6F-B2E2-4BDC-9C5F-DC3F7E9DE506}" destId="{03B8D52C-2B1A-4461-937D-7E95E5BB972D}" srcOrd="2" destOrd="0" presId="urn:microsoft.com/office/officeart/2008/layout/LinedList"/>
    <dgm:cxn modelId="{734F74C7-66B4-4702-BECE-008CDA3B575C}" type="presParOf" srcId="{8AB53218-BEE0-4363-A40B-C9A267B5FB1F}" destId="{35EF1FB8-6CC1-4757-8E92-01059C1548EC}" srcOrd="14" destOrd="0" presId="urn:microsoft.com/office/officeart/2008/layout/LinedList"/>
    <dgm:cxn modelId="{B082813B-E8A9-4D68-8587-339EE5351069}" type="presParOf" srcId="{8AB53218-BEE0-4363-A40B-C9A267B5FB1F}" destId="{0B809BFD-0B42-4DCE-88B5-3B478EF8439D}" srcOrd="15"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25DD45-7254-45D8-A215-B5C9CBC4930C}" type="doc">
      <dgm:prSet loTypeId="urn:microsoft.com/office/officeart/2005/8/layout/radial5" loCatId="cycle" qsTypeId="urn:microsoft.com/office/officeart/2005/8/quickstyle/simple3" qsCatId="simple" csTypeId="urn:microsoft.com/office/officeart/2005/8/colors/colorful1#5" csCatId="colorful" phldr="1"/>
      <dgm:spPr/>
      <dgm:t>
        <a:bodyPr/>
        <a:lstStyle/>
        <a:p>
          <a:endParaRPr lang="en-US"/>
        </a:p>
      </dgm:t>
    </dgm:pt>
    <dgm:pt modelId="{F9EC3DA5-0E93-48B2-A1B5-A2AE3BA09115}">
      <dgm:prSet phldrT="[Text]" custT="1"/>
      <dgm:spPr/>
      <dgm:t>
        <a:bodyPr/>
        <a:lstStyle/>
        <a:p>
          <a:r>
            <a:rPr lang="en-US" sz="1400" dirty="0" smtClean="0"/>
            <a:t>Disadvantages</a:t>
          </a:r>
          <a:endParaRPr lang="en-US" sz="1400" dirty="0"/>
        </a:p>
      </dgm:t>
    </dgm:pt>
    <dgm:pt modelId="{8F185D06-A2A8-440D-A6D8-14CCDBB378F5}" type="parTrans" cxnId="{2AAD802F-E921-4718-AEAB-69A7178F579B}">
      <dgm:prSet/>
      <dgm:spPr/>
      <dgm:t>
        <a:bodyPr/>
        <a:lstStyle/>
        <a:p>
          <a:endParaRPr lang="en-US"/>
        </a:p>
      </dgm:t>
    </dgm:pt>
    <dgm:pt modelId="{A0E33788-DAD6-42F7-B9D7-D5E778CF0A4E}" type="sibTrans" cxnId="{2AAD802F-E921-4718-AEAB-69A7178F579B}">
      <dgm:prSet/>
      <dgm:spPr/>
      <dgm:t>
        <a:bodyPr/>
        <a:lstStyle/>
        <a:p>
          <a:endParaRPr lang="en-US"/>
        </a:p>
      </dgm:t>
    </dgm:pt>
    <dgm:pt modelId="{FA2D2829-FCC9-408D-A8F5-F34338D55B0D}">
      <dgm:prSet phldrT="[Text]" custT="1"/>
      <dgm:spPr/>
      <dgm:t>
        <a:bodyPr/>
        <a:lstStyle/>
        <a:p>
          <a:r>
            <a:rPr lang="en-US" sz="1600" dirty="0" smtClean="0"/>
            <a:t>Polymorphism</a:t>
          </a:r>
          <a:endParaRPr lang="en-US" sz="1600" dirty="0"/>
        </a:p>
      </dgm:t>
    </dgm:pt>
    <dgm:pt modelId="{9A1EF397-3B8D-4F76-B026-935BF0D7D5B2}" type="parTrans" cxnId="{BD7D3E0F-8C56-4362-9B2E-27D81BCA1D63}">
      <dgm:prSet/>
      <dgm:spPr/>
      <dgm:t>
        <a:bodyPr/>
        <a:lstStyle/>
        <a:p>
          <a:endParaRPr lang="en-US"/>
        </a:p>
      </dgm:t>
    </dgm:pt>
    <dgm:pt modelId="{0BE89455-F833-454D-813C-64C98D60DD39}" type="sibTrans" cxnId="{BD7D3E0F-8C56-4362-9B2E-27D81BCA1D63}">
      <dgm:prSet/>
      <dgm:spPr/>
      <dgm:t>
        <a:bodyPr/>
        <a:lstStyle/>
        <a:p>
          <a:endParaRPr lang="en-US"/>
        </a:p>
      </dgm:t>
    </dgm:pt>
    <dgm:pt modelId="{2A4679DC-7B8E-454E-93B0-E412DD2E13F7}">
      <dgm:prSet phldrT="[Text]" custT="1"/>
      <dgm:spPr/>
      <dgm:t>
        <a:bodyPr/>
        <a:lstStyle/>
        <a:p>
          <a:r>
            <a:rPr lang="en-US" sz="1600" dirty="0" smtClean="0"/>
            <a:t>Adherence to </a:t>
          </a:r>
          <a:r>
            <a:rPr lang="en-US" sz="1600" dirty="0" err="1" smtClean="0"/>
            <a:t>mould</a:t>
          </a:r>
          <a:endParaRPr lang="en-US" sz="1600" dirty="0"/>
        </a:p>
      </dgm:t>
    </dgm:pt>
    <dgm:pt modelId="{5F275CD5-3895-4A0C-91C2-59FB3F40619B}" type="parTrans" cxnId="{2C6DBBFF-34B8-496C-AA17-FD1D8E8B4518}">
      <dgm:prSet/>
      <dgm:spPr/>
      <dgm:t>
        <a:bodyPr/>
        <a:lstStyle/>
        <a:p>
          <a:endParaRPr lang="en-US"/>
        </a:p>
      </dgm:t>
    </dgm:pt>
    <dgm:pt modelId="{CD3CB529-0ECF-42CA-8278-FC11D1914DD6}" type="sibTrans" cxnId="{2C6DBBFF-34B8-496C-AA17-FD1D8E8B4518}">
      <dgm:prSet/>
      <dgm:spPr/>
      <dgm:t>
        <a:bodyPr/>
        <a:lstStyle/>
        <a:p>
          <a:endParaRPr lang="en-US"/>
        </a:p>
      </dgm:t>
    </dgm:pt>
    <dgm:pt modelId="{3448B6EF-362F-4800-B534-7F66F996835A}">
      <dgm:prSet phldrT="[Text]"/>
      <dgm:spPr/>
      <dgm:t>
        <a:bodyPr/>
        <a:lstStyle/>
        <a:p>
          <a:r>
            <a:rPr lang="en-US" dirty="0" smtClean="0"/>
            <a:t>Low softening point /MP </a:t>
          </a:r>
          <a:endParaRPr lang="en-US" dirty="0"/>
        </a:p>
      </dgm:t>
    </dgm:pt>
    <dgm:pt modelId="{E6C715A9-4321-4A13-9671-328D735A8BB1}" type="parTrans" cxnId="{CA3F5D31-1728-4FC1-9F05-E5952D4A7F80}">
      <dgm:prSet/>
      <dgm:spPr/>
      <dgm:t>
        <a:bodyPr/>
        <a:lstStyle/>
        <a:p>
          <a:endParaRPr lang="en-US"/>
        </a:p>
      </dgm:t>
    </dgm:pt>
    <dgm:pt modelId="{EABA8A60-C9D2-4BA8-84B7-A8594902672E}" type="sibTrans" cxnId="{CA3F5D31-1728-4FC1-9F05-E5952D4A7F80}">
      <dgm:prSet/>
      <dgm:spPr/>
      <dgm:t>
        <a:bodyPr/>
        <a:lstStyle/>
        <a:p>
          <a:endParaRPr lang="en-US"/>
        </a:p>
      </dgm:t>
    </dgm:pt>
    <dgm:pt modelId="{BC2F5F1C-E971-420E-8F23-6FDBDAE63321}">
      <dgm:prSet phldrT="[Text]"/>
      <dgm:spPr/>
      <dgm:t>
        <a:bodyPr/>
        <a:lstStyle/>
        <a:p>
          <a:r>
            <a:rPr lang="en-US" dirty="0" smtClean="0"/>
            <a:t>Less </a:t>
          </a:r>
          <a:r>
            <a:rPr lang="en-US" dirty="0" err="1" smtClean="0"/>
            <a:t>micibility</a:t>
          </a:r>
          <a:r>
            <a:rPr lang="en-US" dirty="0" smtClean="0"/>
            <a:t> with body fluids </a:t>
          </a:r>
          <a:endParaRPr lang="en-US" dirty="0"/>
        </a:p>
      </dgm:t>
    </dgm:pt>
    <dgm:pt modelId="{E6F14A06-EBA3-4D5D-8F87-420ADE5590DC}" type="parTrans" cxnId="{9AD9D865-4BD5-4C37-AE7A-5F90B6C208D4}">
      <dgm:prSet/>
      <dgm:spPr/>
      <dgm:t>
        <a:bodyPr/>
        <a:lstStyle/>
        <a:p>
          <a:endParaRPr lang="en-US"/>
        </a:p>
      </dgm:t>
    </dgm:pt>
    <dgm:pt modelId="{83604A6E-E73E-4BDC-8563-CCF33EAC607A}" type="sibTrans" cxnId="{9AD9D865-4BD5-4C37-AE7A-5F90B6C208D4}">
      <dgm:prSet/>
      <dgm:spPr/>
      <dgm:t>
        <a:bodyPr/>
        <a:lstStyle/>
        <a:p>
          <a:endParaRPr lang="en-US"/>
        </a:p>
      </dgm:t>
    </dgm:pt>
    <dgm:pt modelId="{6B761E1B-89BE-4261-A7A3-A9511A3E74D6}">
      <dgm:prSet phldrT="[Text]"/>
      <dgm:spPr/>
      <dgm:t>
        <a:bodyPr/>
        <a:lstStyle/>
        <a:p>
          <a:r>
            <a:rPr lang="en-US" dirty="0" smtClean="0"/>
            <a:t>Deterioration during storage/Rancid</a:t>
          </a:r>
          <a:endParaRPr lang="en-US" dirty="0"/>
        </a:p>
      </dgm:t>
    </dgm:pt>
    <dgm:pt modelId="{8CA50003-1971-48F1-837D-FC1118FD55DA}" type="parTrans" cxnId="{351C42FB-F72C-444A-A38C-6CD92DB54547}">
      <dgm:prSet/>
      <dgm:spPr/>
      <dgm:t>
        <a:bodyPr/>
        <a:lstStyle/>
        <a:p>
          <a:endParaRPr lang="en-US"/>
        </a:p>
      </dgm:t>
    </dgm:pt>
    <dgm:pt modelId="{6FC3A359-77F9-40E2-AC97-338F10A78DC4}" type="sibTrans" cxnId="{351C42FB-F72C-444A-A38C-6CD92DB54547}">
      <dgm:prSet/>
      <dgm:spPr/>
      <dgm:t>
        <a:bodyPr/>
        <a:lstStyle/>
        <a:p>
          <a:endParaRPr lang="en-US"/>
        </a:p>
      </dgm:t>
    </dgm:pt>
    <dgm:pt modelId="{A3B66DF3-DD14-4CEB-BE41-9FD178929F6C}">
      <dgm:prSet phldrT="[Text]"/>
      <dgm:spPr/>
      <dgm:t>
        <a:bodyPr/>
        <a:lstStyle/>
        <a:p>
          <a:r>
            <a:rPr lang="en-US" dirty="0" smtClean="0"/>
            <a:t>Poor water absorbing capacity</a:t>
          </a:r>
          <a:endParaRPr lang="en-US" dirty="0"/>
        </a:p>
      </dgm:t>
    </dgm:pt>
    <dgm:pt modelId="{4C914689-3423-4C82-B5CF-3F6F796F1FDE}" type="parTrans" cxnId="{6443023E-C0A5-44F1-AC67-FCD540A3EF63}">
      <dgm:prSet/>
      <dgm:spPr/>
      <dgm:t>
        <a:bodyPr/>
        <a:lstStyle/>
        <a:p>
          <a:endParaRPr lang="en-US"/>
        </a:p>
      </dgm:t>
    </dgm:pt>
    <dgm:pt modelId="{BBD39BA0-2846-4C2A-A59C-A455015C92E1}" type="sibTrans" cxnId="{6443023E-C0A5-44F1-AC67-FCD540A3EF63}">
      <dgm:prSet/>
      <dgm:spPr/>
      <dgm:t>
        <a:bodyPr/>
        <a:lstStyle/>
        <a:p>
          <a:endParaRPr lang="en-US"/>
        </a:p>
      </dgm:t>
    </dgm:pt>
    <dgm:pt modelId="{50CC2158-4FE5-4949-A58D-0319B113FD1B}">
      <dgm:prSet phldrT="[Text]" custT="1"/>
      <dgm:spPr/>
      <dgm:t>
        <a:bodyPr/>
        <a:lstStyle/>
        <a:p>
          <a:r>
            <a:rPr lang="en-US" sz="1600" dirty="0" smtClean="0"/>
            <a:t>Leakage from the body</a:t>
          </a:r>
          <a:endParaRPr lang="en-US" sz="1600" dirty="0"/>
        </a:p>
      </dgm:t>
    </dgm:pt>
    <dgm:pt modelId="{7808E087-60B7-43A8-A87C-68CE38CE56FE}" type="parTrans" cxnId="{29C901C3-0DAA-4A6F-9A0F-5027490F41ED}">
      <dgm:prSet/>
      <dgm:spPr/>
      <dgm:t>
        <a:bodyPr/>
        <a:lstStyle/>
        <a:p>
          <a:endParaRPr lang="en-US"/>
        </a:p>
      </dgm:t>
    </dgm:pt>
    <dgm:pt modelId="{6FC53795-BD39-4B8A-82FC-3668AEB5EE79}" type="sibTrans" cxnId="{29C901C3-0DAA-4A6F-9A0F-5027490F41ED}">
      <dgm:prSet/>
      <dgm:spPr/>
      <dgm:t>
        <a:bodyPr/>
        <a:lstStyle/>
        <a:p>
          <a:endParaRPr lang="en-US"/>
        </a:p>
      </dgm:t>
    </dgm:pt>
    <dgm:pt modelId="{A8A54862-6C36-4EF5-9928-A108B8E9F76C}" type="pres">
      <dgm:prSet presAssocID="{9B25DD45-7254-45D8-A215-B5C9CBC4930C}" presName="Name0" presStyleCnt="0">
        <dgm:presLayoutVars>
          <dgm:chMax val="1"/>
          <dgm:dir/>
          <dgm:animLvl val="ctr"/>
          <dgm:resizeHandles val="exact"/>
        </dgm:presLayoutVars>
      </dgm:prSet>
      <dgm:spPr/>
      <dgm:t>
        <a:bodyPr/>
        <a:lstStyle/>
        <a:p>
          <a:endParaRPr lang="en-US"/>
        </a:p>
      </dgm:t>
    </dgm:pt>
    <dgm:pt modelId="{7F893D51-4140-43A6-AAB0-77E10B28FA78}" type="pres">
      <dgm:prSet presAssocID="{F9EC3DA5-0E93-48B2-A1B5-A2AE3BA09115}" presName="centerShape" presStyleLbl="node0" presStyleIdx="0" presStyleCnt="1"/>
      <dgm:spPr/>
      <dgm:t>
        <a:bodyPr/>
        <a:lstStyle/>
        <a:p>
          <a:endParaRPr lang="en-US"/>
        </a:p>
      </dgm:t>
    </dgm:pt>
    <dgm:pt modelId="{4841025C-8687-45CA-807B-56F44EAB1BB8}" type="pres">
      <dgm:prSet presAssocID="{9A1EF397-3B8D-4F76-B026-935BF0D7D5B2}" presName="parTrans" presStyleLbl="sibTrans2D1" presStyleIdx="0" presStyleCnt="7"/>
      <dgm:spPr/>
      <dgm:t>
        <a:bodyPr/>
        <a:lstStyle/>
        <a:p>
          <a:endParaRPr lang="en-US"/>
        </a:p>
      </dgm:t>
    </dgm:pt>
    <dgm:pt modelId="{FBDF328F-3069-4FB9-9B38-899586D1B2B2}" type="pres">
      <dgm:prSet presAssocID="{9A1EF397-3B8D-4F76-B026-935BF0D7D5B2}" presName="connectorText" presStyleLbl="sibTrans2D1" presStyleIdx="0" presStyleCnt="7"/>
      <dgm:spPr/>
      <dgm:t>
        <a:bodyPr/>
        <a:lstStyle/>
        <a:p>
          <a:endParaRPr lang="en-US"/>
        </a:p>
      </dgm:t>
    </dgm:pt>
    <dgm:pt modelId="{F51C4DD6-09D8-4ED7-A56D-F47143462EF0}" type="pres">
      <dgm:prSet presAssocID="{FA2D2829-FCC9-408D-A8F5-F34338D55B0D}" presName="node" presStyleLbl="node1" presStyleIdx="0" presStyleCnt="7" custScaleX="125341">
        <dgm:presLayoutVars>
          <dgm:bulletEnabled val="1"/>
        </dgm:presLayoutVars>
      </dgm:prSet>
      <dgm:spPr/>
      <dgm:t>
        <a:bodyPr/>
        <a:lstStyle/>
        <a:p>
          <a:endParaRPr lang="en-US"/>
        </a:p>
      </dgm:t>
    </dgm:pt>
    <dgm:pt modelId="{9D448F2B-3863-4F4C-97BB-686611E71375}" type="pres">
      <dgm:prSet presAssocID="{5F275CD5-3895-4A0C-91C2-59FB3F40619B}" presName="parTrans" presStyleLbl="sibTrans2D1" presStyleIdx="1" presStyleCnt="7"/>
      <dgm:spPr/>
      <dgm:t>
        <a:bodyPr/>
        <a:lstStyle/>
        <a:p>
          <a:endParaRPr lang="en-US"/>
        </a:p>
      </dgm:t>
    </dgm:pt>
    <dgm:pt modelId="{C18C8151-F04A-4099-8BDD-C0904E28E278}" type="pres">
      <dgm:prSet presAssocID="{5F275CD5-3895-4A0C-91C2-59FB3F40619B}" presName="connectorText" presStyleLbl="sibTrans2D1" presStyleIdx="1" presStyleCnt="7"/>
      <dgm:spPr/>
      <dgm:t>
        <a:bodyPr/>
        <a:lstStyle/>
        <a:p>
          <a:endParaRPr lang="en-US"/>
        </a:p>
      </dgm:t>
    </dgm:pt>
    <dgm:pt modelId="{A30FA382-268C-4EE8-A0F7-CCF6900512D3}" type="pres">
      <dgm:prSet presAssocID="{2A4679DC-7B8E-454E-93B0-E412DD2E13F7}" presName="node" presStyleLbl="node1" presStyleIdx="1" presStyleCnt="7">
        <dgm:presLayoutVars>
          <dgm:bulletEnabled val="1"/>
        </dgm:presLayoutVars>
      </dgm:prSet>
      <dgm:spPr/>
      <dgm:t>
        <a:bodyPr/>
        <a:lstStyle/>
        <a:p>
          <a:endParaRPr lang="en-US"/>
        </a:p>
      </dgm:t>
    </dgm:pt>
    <dgm:pt modelId="{88B680B4-F85C-4E2F-A49F-9AC4DEF317B1}" type="pres">
      <dgm:prSet presAssocID="{E6C715A9-4321-4A13-9671-328D735A8BB1}" presName="parTrans" presStyleLbl="sibTrans2D1" presStyleIdx="2" presStyleCnt="7"/>
      <dgm:spPr/>
      <dgm:t>
        <a:bodyPr/>
        <a:lstStyle/>
        <a:p>
          <a:endParaRPr lang="en-US"/>
        </a:p>
      </dgm:t>
    </dgm:pt>
    <dgm:pt modelId="{D0FE4C74-90A2-4887-9733-C87A551AEEA2}" type="pres">
      <dgm:prSet presAssocID="{E6C715A9-4321-4A13-9671-328D735A8BB1}" presName="connectorText" presStyleLbl="sibTrans2D1" presStyleIdx="2" presStyleCnt="7"/>
      <dgm:spPr/>
      <dgm:t>
        <a:bodyPr/>
        <a:lstStyle/>
        <a:p>
          <a:endParaRPr lang="en-US"/>
        </a:p>
      </dgm:t>
    </dgm:pt>
    <dgm:pt modelId="{053E768C-F9FE-4C37-BB18-D8394F5F52D9}" type="pres">
      <dgm:prSet presAssocID="{3448B6EF-362F-4800-B534-7F66F996835A}" presName="node" presStyleLbl="node1" presStyleIdx="2" presStyleCnt="7">
        <dgm:presLayoutVars>
          <dgm:bulletEnabled val="1"/>
        </dgm:presLayoutVars>
      </dgm:prSet>
      <dgm:spPr/>
      <dgm:t>
        <a:bodyPr/>
        <a:lstStyle/>
        <a:p>
          <a:endParaRPr lang="en-US"/>
        </a:p>
      </dgm:t>
    </dgm:pt>
    <dgm:pt modelId="{4DF3EEB1-E940-42C3-AE83-D0C478FB0A80}" type="pres">
      <dgm:prSet presAssocID="{E6F14A06-EBA3-4D5D-8F87-420ADE5590DC}" presName="parTrans" presStyleLbl="sibTrans2D1" presStyleIdx="3" presStyleCnt="7"/>
      <dgm:spPr/>
      <dgm:t>
        <a:bodyPr/>
        <a:lstStyle/>
        <a:p>
          <a:endParaRPr lang="en-US"/>
        </a:p>
      </dgm:t>
    </dgm:pt>
    <dgm:pt modelId="{8E4BD013-909C-4FCD-B2DF-FC1EFD5FCC7F}" type="pres">
      <dgm:prSet presAssocID="{E6F14A06-EBA3-4D5D-8F87-420ADE5590DC}" presName="connectorText" presStyleLbl="sibTrans2D1" presStyleIdx="3" presStyleCnt="7"/>
      <dgm:spPr/>
      <dgm:t>
        <a:bodyPr/>
        <a:lstStyle/>
        <a:p>
          <a:endParaRPr lang="en-US"/>
        </a:p>
      </dgm:t>
    </dgm:pt>
    <dgm:pt modelId="{590DA598-FB80-487B-B3FD-D9C843192FDC}" type="pres">
      <dgm:prSet presAssocID="{BC2F5F1C-E971-420E-8F23-6FDBDAE63321}" presName="node" presStyleLbl="node1" presStyleIdx="3" presStyleCnt="7">
        <dgm:presLayoutVars>
          <dgm:bulletEnabled val="1"/>
        </dgm:presLayoutVars>
      </dgm:prSet>
      <dgm:spPr/>
      <dgm:t>
        <a:bodyPr/>
        <a:lstStyle/>
        <a:p>
          <a:endParaRPr lang="en-US"/>
        </a:p>
      </dgm:t>
    </dgm:pt>
    <dgm:pt modelId="{09AA78FE-A7E8-4024-849E-74C87274F510}" type="pres">
      <dgm:prSet presAssocID="{8CA50003-1971-48F1-837D-FC1118FD55DA}" presName="parTrans" presStyleLbl="sibTrans2D1" presStyleIdx="4" presStyleCnt="7"/>
      <dgm:spPr/>
      <dgm:t>
        <a:bodyPr/>
        <a:lstStyle/>
        <a:p>
          <a:endParaRPr lang="en-US"/>
        </a:p>
      </dgm:t>
    </dgm:pt>
    <dgm:pt modelId="{C2FA8807-067E-4820-82C8-93B79D7B5925}" type="pres">
      <dgm:prSet presAssocID="{8CA50003-1971-48F1-837D-FC1118FD55DA}" presName="connectorText" presStyleLbl="sibTrans2D1" presStyleIdx="4" presStyleCnt="7"/>
      <dgm:spPr/>
      <dgm:t>
        <a:bodyPr/>
        <a:lstStyle/>
        <a:p>
          <a:endParaRPr lang="en-US"/>
        </a:p>
      </dgm:t>
    </dgm:pt>
    <dgm:pt modelId="{3801C9F2-8FB4-4733-9A39-7B7C3A4C3ADA}" type="pres">
      <dgm:prSet presAssocID="{6B761E1B-89BE-4261-A7A3-A9511A3E74D6}" presName="node" presStyleLbl="node1" presStyleIdx="4" presStyleCnt="7">
        <dgm:presLayoutVars>
          <dgm:bulletEnabled val="1"/>
        </dgm:presLayoutVars>
      </dgm:prSet>
      <dgm:spPr/>
      <dgm:t>
        <a:bodyPr/>
        <a:lstStyle/>
        <a:p>
          <a:endParaRPr lang="en-US"/>
        </a:p>
      </dgm:t>
    </dgm:pt>
    <dgm:pt modelId="{FE023CA1-E19B-477C-AA20-B9C30C4B14B8}" type="pres">
      <dgm:prSet presAssocID="{4C914689-3423-4C82-B5CF-3F6F796F1FDE}" presName="parTrans" presStyleLbl="sibTrans2D1" presStyleIdx="5" presStyleCnt="7"/>
      <dgm:spPr/>
      <dgm:t>
        <a:bodyPr/>
        <a:lstStyle/>
        <a:p>
          <a:endParaRPr lang="en-US"/>
        </a:p>
      </dgm:t>
    </dgm:pt>
    <dgm:pt modelId="{A787B1F3-94C7-44E8-B7FC-8290AB4FAFD2}" type="pres">
      <dgm:prSet presAssocID="{4C914689-3423-4C82-B5CF-3F6F796F1FDE}" presName="connectorText" presStyleLbl="sibTrans2D1" presStyleIdx="5" presStyleCnt="7"/>
      <dgm:spPr/>
      <dgm:t>
        <a:bodyPr/>
        <a:lstStyle/>
        <a:p>
          <a:endParaRPr lang="en-US"/>
        </a:p>
      </dgm:t>
    </dgm:pt>
    <dgm:pt modelId="{9B1520C2-CD62-42EF-88C7-2B7CDB94A2CA}" type="pres">
      <dgm:prSet presAssocID="{A3B66DF3-DD14-4CEB-BE41-9FD178929F6C}" presName="node" presStyleLbl="node1" presStyleIdx="5" presStyleCnt="7">
        <dgm:presLayoutVars>
          <dgm:bulletEnabled val="1"/>
        </dgm:presLayoutVars>
      </dgm:prSet>
      <dgm:spPr/>
      <dgm:t>
        <a:bodyPr/>
        <a:lstStyle/>
        <a:p>
          <a:endParaRPr lang="en-US"/>
        </a:p>
      </dgm:t>
    </dgm:pt>
    <dgm:pt modelId="{0A37EE95-5C99-43CC-B7BC-A40DA9655D24}" type="pres">
      <dgm:prSet presAssocID="{7808E087-60B7-43A8-A87C-68CE38CE56FE}" presName="parTrans" presStyleLbl="sibTrans2D1" presStyleIdx="6" presStyleCnt="7"/>
      <dgm:spPr/>
      <dgm:t>
        <a:bodyPr/>
        <a:lstStyle/>
        <a:p>
          <a:endParaRPr lang="en-US"/>
        </a:p>
      </dgm:t>
    </dgm:pt>
    <dgm:pt modelId="{B4E8272A-E3CF-4F0E-A27E-01087A6BD4DA}" type="pres">
      <dgm:prSet presAssocID="{7808E087-60B7-43A8-A87C-68CE38CE56FE}" presName="connectorText" presStyleLbl="sibTrans2D1" presStyleIdx="6" presStyleCnt="7"/>
      <dgm:spPr/>
      <dgm:t>
        <a:bodyPr/>
        <a:lstStyle/>
        <a:p>
          <a:endParaRPr lang="en-US"/>
        </a:p>
      </dgm:t>
    </dgm:pt>
    <dgm:pt modelId="{40A622B1-35E4-4823-A645-26113D4F503D}" type="pres">
      <dgm:prSet presAssocID="{50CC2158-4FE5-4949-A58D-0319B113FD1B}" presName="node" presStyleLbl="node1" presStyleIdx="6" presStyleCnt="7">
        <dgm:presLayoutVars>
          <dgm:bulletEnabled val="1"/>
        </dgm:presLayoutVars>
      </dgm:prSet>
      <dgm:spPr/>
      <dgm:t>
        <a:bodyPr/>
        <a:lstStyle/>
        <a:p>
          <a:endParaRPr lang="en-US"/>
        </a:p>
      </dgm:t>
    </dgm:pt>
  </dgm:ptLst>
  <dgm:cxnLst>
    <dgm:cxn modelId="{7F843F52-36BF-4647-A597-531E41F3A6DE}" type="presOf" srcId="{2A4679DC-7B8E-454E-93B0-E412DD2E13F7}" destId="{A30FA382-268C-4EE8-A0F7-CCF6900512D3}" srcOrd="0" destOrd="0" presId="urn:microsoft.com/office/officeart/2005/8/layout/radial5"/>
    <dgm:cxn modelId="{11C62329-6ED1-4F0A-86C0-D243EFCB74A8}" type="presOf" srcId="{8CA50003-1971-48F1-837D-FC1118FD55DA}" destId="{C2FA8807-067E-4820-82C8-93B79D7B5925}" srcOrd="1" destOrd="0" presId="urn:microsoft.com/office/officeart/2005/8/layout/radial5"/>
    <dgm:cxn modelId="{9F8FCF3D-096B-4C0D-8451-8D77853D6EAB}" type="presOf" srcId="{6B761E1B-89BE-4261-A7A3-A9511A3E74D6}" destId="{3801C9F2-8FB4-4733-9A39-7B7C3A4C3ADA}" srcOrd="0" destOrd="0" presId="urn:microsoft.com/office/officeart/2005/8/layout/radial5"/>
    <dgm:cxn modelId="{A019D008-82D9-4092-9D70-25B46DCCCDC2}" type="presOf" srcId="{E6C715A9-4321-4A13-9671-328D735A8BB1}" destId="{D0FE4C74-90A2-4887-9733-C87A551AEEA2}" srcOrd="1" destOrd="0" presId="urn:microsoft.com/office/officeart/2005/8/layout/radial5"/>
    <dgm:cxn modelId="{DBF6B6A1-DEE8-4CC1-955E-98C4A9519751}" type="presOf" srcId="{9B25DD45-7254-45D8-A215-B5C9CBC4930C}" destId="{A8A54862-6C36-4EF5-9928-A108B8E9F76C}" srcOrd="0" destOrd="0" presId="urn:microsoft.com/office/officeart/2005/8/layout/radial5"/>
    <dgm:cxn modelId="{46DD9991-35F6-4CBC-B5A9-CC98723A59F8}" type="presOf" srcId="{F9EC3DA5-0E93-48B2-A1B5-A2AE3BA09115}" destId="{7F893D51-4140-43A6-AAB0-77E10B28FA78}" srcOrd="0" destOrd="0" presId="urn:microsoft.com/office/officeart/2005/8/layout/radial5"/>
    <dgm:cxn modelId="{E814951A-8D03-417E-91CC-51345273ADEE}" type="presOf" srcId="{50CC2158-4FE5-4949-A58D-0319B113FD1B}" destId="{40A622B1-35E4-4823-A645-26113D4F503D}" srcOrd="0" destOrd="0" presId="urn:microsoft.com/office/officeart/2005/8/layout/radial5"/>
    <dgm:cxn modelId="{95B543EC-4BE7-4C4A-9EEC-9B0D0433F0EF}" type="presOf" srcId="{E6F14A06-EBA3-4D5D-8F87-420ADE5590DC}" destId="{4DF3EEB1-E940-42C3-AE83-D0C478FB0A80}" srcOrd="0" destOrd="0" presId="urn:microsoft.com/office/officeart/2005/8/layout/radial5"/>
    <dgm:cxn modelId="{2A75EDA3-2A91-491B-9FFB-FBF5BCB5CE7D}" type="presOf" srcId="{3448B6EF-362F-4800-B534-7F66F996835A}" destId="{053E768C-F9FE-4C37-BB18-D8394F5F52D9}" srcOrd="0" destOrd="0" presId="urn:microsoft.com/office/officeart/2005/8/layout/radial5"/>
    <dgm:cxn modelId="{E16E170D-10E2-4E68-BCE6-E860C68C165A}" type="presOf" srcId="{E6F14A06-EBA3-4D5D-8F87-420ADE5590DC}" destId="{8E4BD013-909C-4FCD-B2DF-FC1EFD5FCC7F}" srcOrd="1" destOrd="0" presId="urn:microsoft.com/office/officeart/2005/8/layout/radial5"/>
    <dgm:cxn modelId="{7A58A813-7C5A-4B5C-A51A-D104528DAD5E}" type="presOf" srcId="{5F275CD5-3895-4A0C-91C2-59FB3F40619B}" destId="{9D448F2B-3863-4F4C-97BB-686611E71375}" srcOrd="0" destOrd="0" presId="urn:microsoft.com/office/officeart/2005/8/layout/radial5"/>
    <dgm:cxn modelId="{6443023E-C0A5-44F1-AC67-FCD540A3EF63}" srcId="{F9EC3DA5-0E93-48B2-A1B5-A2AE3BA09115}" destId="{A3B66DF3-DD14-4CEB-BE41-9FD178929F6C}" srcOrd="5" destOrd="0" parTransId="{4C914689-3423-4C82-B5CF-3F6F796F1FDE}" sibTransId="{BBD39BA0-2846-4C2A-A59C-A455015C92E1}"/>
    <dgm:cxn modelId="{CA3F5D31-1728-4FC1-9F05-E5952D4A7F80}" srcId="{F9EC3DA5-0E93-48B2-A1B5-A2AE3BA09115}" destId="{3448B6EF-362F-4800-B534-7F66F996835A}" srcOrd="2" destOrd="0" parTransId="{E6C715A9-4321-4A13-9671-328D735A8BB1}" sibTransId="{EABA8A60-C9D2-4BA8-84B7-A8594902672E}"/>
    <dgm:cxn modelId="{0208E765-835E-4D64-ABE9-33911BCC7ACF}" type="presOf" srcId="{BC2F5F1C-E971-420E-8F23-6FDBDAE63321}" destId="{590DA598-FB80-487B-B3FD-D9C843192FDC}" srcOrd="0" destOrd="0" presId="urn:microsoft.com/office/officeart/2005/8/layout/radial5"/>
    <dgm:cxn modelId="{3CB8E2A4-BF54-4E33-A88C-1229AEE6E611}" type="presOf" srcId="{4C914689-3423-4C82-B5CF-3F6F796F1FDE}" destId="{FE023CA1-E19B-477C-AA20-B9C30C4B14B8}" srcOrd="0" destOrd="0" presId="urn:microsoft.com/office/officeart/2005/8/layout/radial5"/>
    <dgm:cxn modelId="{9AD9D865-4BD5-4C37-AE7A-5F90B6C208D4}" srcId="{F9EC3DA5-0E93-48B2-A1B5-A2AE3BA09115}" destId="{BC2F5F1C-E971-420E-8F23-6FDBDAE63321}" srcOrd="3" destOrd="0" parTransId="{E6F14A06-EBA3-4D5D-8F87-420ADE5590DC}" sibTransId="{83604A6E-E73E-4BDC-8563-CCF33EAC607A}"/>
    <dgm:cxn modelId="{AD61BEA8-0751-4966-BCE6-8B8B1D95EB61}" type="presOf" srcId="{8CA50003-1971-48F1-837D-FC1118FD55DA}" destId="{09AA78FE-A7E8-4024-849E-74C87274F510}" srcOrd="0" destOrd="0" presId="urn:microsoft.com/office/officeart/2005/8/layout/radial5"/>
    <dgm:cxn modelId="{2846759A-4DE9-464C-B3DB-4CE5F35C485A}" type="presOf" srcId="{A3B66DF3-DD14-4CEB-BE41-9FD178929F6C}" destId="{9B1520C2-CD62-42EF-88C7-2B7CDB94A2CA}" srcOrd="0" destOrd="0" presId="urn:microsoft.com/office/officeart/2005/8/layout/radial5"/>
    <dgm:cxn modelId="{DEE57D3D-7D46-4691-AA58-2D5CA06BED4E}" type="presOf" srcId="{5F275CD5-3895-4A0C-91C2-59FB3F40619B}" destId="{C18C8151-F04A-4099-8BDD-C0904E28E278}" srcOrd="1" destOrd="0" presId="urn:microsoft.com/office/officeart/2005/8/layout/radial5"/>
    <dgm:cxn modelId="{29C901C3-0DAA-4A6F-9A0F-5027490F41ED}" srcId="{F9EC3DA5-0E93-48B2-A1B5-A2AE3BA09115}" destId="{50CC2158-4FE5-4949-A58D-0319B113FD1B}" srcOrd="6" destOrd="0" parTransId="{7808E087-60B7-43A8-A87C-68CE38CE56FE}" sibTransId="{6FC53795-BD39-4B8A-82FC-3668AEB5EE79}"/>
    <dgm:cxn modelId="{96D8956D-698E-477B-AEE0-D53DA918DEB4}" type="presOf" srcId="{4C914689-3423-4C82-B5CF-3F6F796F1FDE}" destId="{A787B1F3-94C7-44E8-B7FC-8290AB4FAFD2}" srcOrd="1" destOrd="0" presId="urn:microsoft.com/office/officeart/2005/8/layout/radial5"/>
    <dgm:cxn modelId="{47174C75-16E1-4D17-98C5-7703FA585FFF}" type="presOf" srcId="{E6C715A9-4321-4A13-9671-328D735A8BB1}" destId="{88B680B4-F85C-4E2F-A49F-9AC4DEF317B1}" srcOrd="0" destOrd="0" presId="urn:microsoft.com/office/officeart/2005/8/layout/radial5"/>
    <dgm:cxn modelId="{2C6DBBFF-34B8-496C-AA17-FD1D8E8B4518}" srcId="{F9EC3DA5-0E93-48B2-A1B5-A2AE3BA09115}" destId="{2A4679DC-7B8E-454E-93B0-E412DD2E13F7}" srcOrd="1" destOrd="0" parTransId="{5F275CD5-3895-4A0C-91C2-59FB3F40619B}" sibTransId="{CD3CB529-0ECF-42CA-8278-FC11D1914DD6}"/>
    <dgm:cxn modelId="{E9431372-1DCB-4B11-A408-F95170364AA4}" type="presOf" srcId="{9A1EF397-3B8D-4F76-B026-935BF0D7D5B2}" destId="{FBDF328F-3069-4FB9-9B38-899586D1B2B2}" srcOrd="1" destOrd="0" presId="urn:microsoft.com/office/officeart/2005/8/layout/radial5"/>
    <dgm:cxn modelId="{BD7D3E0F-8C56-4362-9B2E-27D81BCA1D63}" srcId="{F9EC3DA5-0E93-48B2-A1B5-A2AE3BA09115}" destId="{FA2D2829-FCC9-408D-A8F5-F34338D55B0D}" srcOrd="0" destOrd="0" parTransId="{9A1EF397-3B8D-4F76-B026-935BF0D7D5B2}" sibTransId="{0BE89455-F833-454D-813C-64C98D60DD39}"/>
    <dgm:cxn modelId="{9634CB94-4F9D-409F-9F37-BC95A87EE0C6}" type="presOf" srcId="{9A1EF397-3B8D-4F76-B026-935BF0D7D5B2}" destId="{4841025C-8687-45CA-807B-56F44EAB1BB8}" srcOrd="0" destOrd="0" presId="urn:microsoft.com/office/officeart/2005/8/layout/radial5"/>
    <dgm:cxn modelId="{9DA2A72F-0C62-49CF-A330-46D64DA3EE1A}" type="presOf" srcId="{FA2D2829-FCC9-408D-A8F5-F34338D55B0D}" destId="{F51C4DD6-09D8-4ED7-A56D-F47143462EF0}" srcOrd="0" destOrd="0" presId="urn:microsoft.com/office/officeart/2005/8/layout/radial5"/>
    <dgm:cxn modelId="{351C42FB-F72C-444A-A38C-6CD92DB54547}" srcId="{F9EC3DA5-0E93-48B2-A1B5-A2AE3BA09115}" destId="{6B761E1B-89BE-4261-A7A3-A9511A3E74D6}" srcOrd="4" destOrd="0" parTransId="{8CA50003-1971-48F1-837D-FC1118FD55DA}" sibTransId="{6FC3A359-77F9-40E2-AC97-338F10A78DC4}"/>
    <dgm:cxn modelId="{6B307A9C-AB67-43F7-BB31-2F8A9AFC2FBC}" type="presOf" srcId="{7808E087-60B7-43A8-A87C-68CE38CE56FE}" destId="{B4E8272A-E3CF-4F0E-A27E-01087A6BD4DA}" srcOrd="1" destOrd="0" presId="urn:microsoft.com/office/officeart/2005/8/layout/radial5"/>
    <dgm:cxn modelId="{C24A3B08-C342-4F0E-A13F-64ED9F1EFB76}" type="presOf" srcId="{7808E087-60B7-43A8-A87C-68CE38CE56FE}" destId="{0A37EE95-5C99-43CC-B7BC-A40DA9655D24}" srcOrd="0" destOrd="0" presId="urn:microsoft.com/office/officeart/2005/8/layout/radial5"/>
    <dgm:cxn modelId="{2AAD802F-E921-4718-AEAB-69A7178F579B}" srcId="{9B25DD45-7254-45D8-A215-B5C9CBC4930C}" destId="{F9EC3DA5-0E93-48B2-A1B5-A2AE3BA09115}" srcOrd="0" destOrd="0" parTransId="{8F185D06-A2A8-440D-A6D8-14CCDBB378F5}" sibTransId="{A0E33788-DAD6-42F7-B9D7-D5E778CF0A4E}"/>
    <dgm:cxn modelId="{EEBD8564-7D0E-4DB6-9872-C95419C713F8}" type="presParOf" srcId="{A8A54862-6C36-4EF5-9928-A108B8E9F76C}" destId="{7F893D51-4140-43A6-AAB0-77E10B28FA78}" srcOrd="0" destOrd="0" presId="urn:microsoft.com/office/officeart/2005/8/layout/radial5"/>
    <dgm:cxn modelId="{35037776-F7EC-49F8-A7E3-5BE2D616472B}" type="presParOf" srcId="{A8A54862-6C36-4EF5-9928-A108B8E9F76C}" destId="{4841025C-8687-45CA-807B-56F44EAB1BB8}" srcOrd="1" destOrd="0" presId="urn:microsoft.com/office/officeart/2005/8/layout/radial5"/>
    <dgm:cxn modelId="{53D00F3B-B01B-4405-81BB-8A794E0E49FF}" type="presParOf" srcId="{4841025C-8687-45CA-807B-56F44EAB1BB8}" destId="{FBDF328F-3069-4FB9-9B38-899586D1B2B2}" srcOrd="0" destOrd="0" presId="urn:microsoft.com/office/officeart/2005/8/layout/radial5"/>
    <dgm:cxn modelId="{92C200DD-22E1-4088-BA3A-975F4C0D9BE8}" type="presParOf" srcId="{A8A54862-6C36-4EF5-9928-A108B8E9F76C}" destId="{F51C4DD6-09D8-4ED7-A56D-F47143462EF0}" srcOrd="2" destOrd="0" presId="urn:microsoft.com/office/officeart/2005/8/layout/radial5"/>
    <dgm:cxn modelId="{F45858AB-D43A-4989-BD20-03DC766C40B4}" type="presParOf" srcId="{A8A54862-6C36-4EF5-9928-A108B8E9F76C}" destId="{9D448F2B-3863-4F4C-97BB-686611E71375}" srcOrd="3" destOrd="0" presId="urn:microsoft.com/office/officeart/2005/8/layout/radial5"/>
    <dgm:cxn modelId="{82418603-33A6-4DFF-883C-9D5994ABDF64}" type="presParOf" srcId="{9D448F2B-3863-4F4C-97BB-686611E71375}" destId="{C18C8151-F04A-4099-8BDD-C0904E28E278}" srcOrd="0" destOrd="0" presId="urn:microsoft.com/office/officeart/2005/8/layout/radial5"/>
    <dgm:cxn modelId="{012BE5D2-144F-47E1-8F90-93A86A980C50}" type="presParOf" srcId="{A8A54862-6C36-4EF5-9928-A108B8E9F76C}" destId="{A30FA382-268C-4EE8-A0F7-CCF6900512D3}" srcOrd="4" destOrd="0" presId="urn:microsoft.com/office/officeart/2005/8/layout/radial5"/>
    <dgm:cxn modelId="{BA734C76-A5CE-4A96-9F0A-42AA08D685B4}" type="presParOf" srcId="{A8A54862-6C36-4EF5-9928-A108B8E9F76C}" destId="{88B680B4-F85C-4E2F-A49F-9AC4DEF317B1}" srcOrd="5" destOrd="0" presId="urn:microsoft.com/office/officeart/2005/8/layout/radial5"/>
    <dgm:cxn modelId="{1CCB0B56-4BD5-4D74-B548-593E1AC47069}" type="presParOf" srcId="{88B680B4-F85C-4E2F-A49F-9AC4DEF317B1}" destId="{D0FE4C74-90A2-4887-9733-C87A551AEEA2}" srcOrd="0" destOrd="0" presId="urn:microsoft.com/office/officeart/2005/8/layout/radial5"/>
    <dgm:cxn modelId="{5B14109E-9C32-47AD-B63D-673BCB7BA7C5}" type="presParOf" srcId="{A8A54862-6C36-4EF5-9928-A108B8E9F76C}" destId="{053E768C-F9FE-4C37-BB18-D8394F5F52D9}" srcOrd="6" destOrd="0" presId="urn:microsoft.com/office/officeart/2005/8/layout/radial5"/>
    <dgm:cxn modelId="{4692D31A-33ED-4E58-8B7E-31674F473707}" type="presParOf" srcId="{A8A54862-6C36-4EF5-9928-A108B8E9F76C}" destId="{4DF3EEB1-E940-42C3-AE83-D0C478FB0A80}" srcOrd="7" destOrd="0" presId="urn:microsoft.com/office/officeart/2005/8/layout/radial5"/>
    <dgm:cxn modelId="{DD1B2E26-9F39-4457-9327-50B5074BC5E8}" type="presParOf" srcId="{4DF3EEB1-E940-42C3-AE83-D0C478FB0A80}" destId="{8E4BD013-909C-4FCD-B2DF-FC1EFD5FCC7F}" srcOrd="0" destOrd="0" presId="urn:microsoft.com/office/officeart/2005/8/layout/radial5"/>
    <dgm:cxn modelId="{AC05B893-C8C1-4AE1-AA7D-340A9CD0E884}" type="presParOf" srcId="{A8A54862-6C36-4EF5-9928-A108B8E9F76C}" destId="{590DA598-FB80-487B-B3FD-D9C843192FDC}" srcOrd="8" destOrd="0" presId="urn:microsoft.com/office/officeart/2005/8/layout/radial5"/>
    <dgm:cxn modelId="{3B2F1728-86B0-46EE-A6D9-7C1318A0AE0C}" type="presParOf" srcId="{A8A54862-6C36-4EF5-9928-A108B8E9F76C}" destId="{09AA78FE-A7E8-4024-849E-74C87274F510}" srcOrd="9" destOrd="0" presId="urn:microsoft.com/office/officeart/2005/8/layout/radial5"/>
    <dgm:cxn modelId="{4DDCA337-5857-4E34-B93E-BAD9868570DF}" type="presParOf" srcId="{09AA78FE-A7E8-4024-849E-74C87274F510}" destId="{C2FA8807-067E-4820-82C8-93B79D7B5925}" srcOrd="0" destOrd="0" presId="urn:microsoft.com/office/officeart/2005/8/layout/radial5"/>
    <dgm:cxn modelId="{D2BA839B-5B9D-45AC-A0EA-2E878D552B43}" type="presParOf" srcId="{A8A54862-6C36-4EF5-9928-A108B8E9F76C}" destId="{3801C9F2-8FB4-4733-9A39-7B7C3A4C3ADA}" srcOrd="10" destOrd="0" presId="urn:microsoft.com/office/officeart/2005/8/layout/radial5"/>
    <dgm:cxn modelId="{50479FDB-ED81-4FD6-90E1-117B55562E80}" type="presParOf" srcId="{A8A54862-6C36-4EF5-9928-A108B8E9F76C}" destId="{FE023CA1-E19B-477C-AA20-B9C30C4B14B8}" srcOrd="11" destOrd="0" presId="urn:microsoft.com/office/officeart/2005/8/layout/radial5"/>
    <dgm:cxn modelId="{4F7DB391-409E-4DD6-8417-3AD030A80711}" type="presParOf" srcId="{FE023CA1-E19B-477C-AA20-B9C30C4B14B8}" destId="{A787B1F3-94C7-44E8-B7FC-8290AB4FAFD2}" srcOrd="0" destOrd="0" presId="urn:microsoft.com/office/officeart/2005/8/layout/radial5"/>
    <dgm:cxn modelId="{430BDE83-1880-48DA-BC6C-105450010EC9}" type="presParOf" srcId="{A8A54862-6C36-4EF5-9928-A108B8E9F76C}" destId="{9B1520C2-CD62-42EF-88C7-2B7CDB94A2CA}" srcOrd="12" destOrd="0" presId="urn:microsoft.com/office/officeart/2005/8/layout/radial5"/>
    <dgm:cxn modelId="{59E65CAB-D5B5-4E82-8832-89AEBDAA453E}" type="presParOf" srcId="{A8A54862-6C36-4EF5-9928-A108B8E9F76C}" destId="{0A37EE95-5C99-43CC-B7BC-A40DA9655D24}" srcOrd="13" destOrd="0" presId="urn:microsoft.com/office/officeart/2005/8/layout/radial5"/>
    <dgm:cxn modelId="{26F9A609-C4F2-43E8-B776-2BD80B2070B7}" type="presParOf" srcId="{0A37EE95-5C99-43CC-B7BC-A40DA9655D24}" destId="{B4E8272A-E3CF-4F0E-A27E-01087A6BD4DA}" srcOrd="0" destOrd="0" presId="urn:microsoft.com/office/officeart/2005/8/layout/radial5"/>
    <dgm:cxn modelId="{7AC9F88A-5667-4D00-9048-C995D8E85B2D}" type="presParOf" srcId="{A8A54862-6C36-4EF5-9928-A108B8E9F76C}" destId="{40A622B1-35E4-4823-A645-26113D4F503D}" srcOrd="14" destOrd="0" presId="urn:microsoft.com/office/officeart/2005/8/layout/radial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95978FB-D8CD-444E-9774-DA0AF21D88B1}"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6493D629-66EB-434A-9CAB-612B62D09991}">
      <dgm:prSet/>
      <dgm:spPr/>
      <dgm:t>
        <a:bodyPr/>
        <a:lstStyle/>
        <a:p>
          <a:pPr rtl="0"/>
          <a:r>
            <a:rPr lang="en-US" smtClean="0"/>
            <a:t>Polymorphism in cocoa butter is observed due to high proportion of unsaturated triglycerides.</a:t>
          </a:r>
          <a:endParaRPr lang="en-US"/>
        </a:p>
      </dgm:t>
    </dgm:pt>
    <dgm:pt modelId="{A8BB2A2D-B59D-403B-8FC4-10B174F6DE7D}" type="parTrans" cxnId="{0A70CE93-D70B-44C1-8C56-2AD7E5233E1F}">
      <dgm:prSet/>
      <dgm:spPr/>
      <dgm:t>
        <a:bodyPr/>
        <a:lstStyle/>
        <a:p>
          <a:endParaRPr lang="en-US"/>
        </a:p>
      </dgm:t>
    </dgm:pt>
    <dgm:pt modelId="{48EF69C7-7DA3-4FC2-AC1D-439DE9329FA7}" type="sibTrans" cxnId="{0A70CE93-D70B-44C1-8C56-2AD7E5233E1F}">
      <dgm:prSet/>
      <dgm:spPr/>
      <dgm:t>
        <a:bodyPr/>
        <a:lstStyle/>
        <a:p>
          <a:endParaRPr lang="en-US"/>
        </a:p>
      </dgm:t>
    </dgm:pt>
    <dgm:pt modelId="{A5FC3DFA-0365-4F66-9ACD-29EAEE0B6F48}">
      <dgm:prSet/>
      <dgm:spPr/>
      <dgm:t>
        <a:bodyPr/>
        <a:lstStyle/>
        <a:p>
          <a:pPr rtl="0"/>
          <a:r>
            <a:rPr lang="en-US" smtClean="0"/>
            <a:t>The formation of various forms of cocoa butter depends on the degree of heating, on the cooling process and on the conditions during this process.</a:t>
          </a:r>
          <a:endParaRPr lang="en-US"/>
        </a:p>
      </dgm:t>
    </dgm:pt>
    <dgm:pt modelId="{5519CC3D-821F-433D-9C48-1365FF4F1FBA}" type="parTrans" cxnId="{9465516D-78F8-4142-BD44-907E98FECED6}">
      <dgm:prSet/>
      <dgm:spPr/>
      <dgm:t>
        <a:bodyPr/>
        <a:lstStyle/>
        <a:p>
          <a:endParaRPr lang="en-US"/>
        </a:p>
      </dgm:t>
    </dgm:pt>
    <dgm:pt modelId="{BEFB4C17-09EF-4D97-B9EA-793ED82FCF2B}" type="sibTrans" cxnId="{9465516D-78F8-4142-BD44-907E98FECED6}">
      <dgm:prSet/>
      <dgm:spPr/>
      <dgm:t>
        <a:bodyPr/>
        <a:lstStyle/>
        <a:p>
          <a:endParaRPr lang="en-US"/>
        </a:p>
      </dgm:t>
    </dgm:pt>
    <dgm:pt modelId="{11D8A280-D457-41B8-B162-82EC71CC8E4A}">
      <dgm:prSet/>
      <dgm:spPr/>
      <dgm:t>
        <a:bodyPr/>
        <a:lstStyle/>
        <a:p>
          <a:pPr rtl="0"/>
          <a:r>
            <a:rPr lang="en-US" smtClean="0"/>
            <a:t>Each form of cocoa butter has different melting point and drug release rates.</a:t>
          </a:r>
          <a:endParaRPr lang="en-US"/>
        </a:p>
      </dgm:t>
    </dgm:pt>
    <dgm:pt modelId="{261BF02B-E57D-4734-88FA-543606C1781A}" type="parTrans" cxnId="{FF097E11-2D1F-4147-974B-896AED88B907}">
      <dgm:prSet/>
      <dgm:spPr/>
      <dgm:t>
        <a:bodyPr/>
        <a:lstStyle/>
        <a:p>
          <a:endParaRPr lang="en-US"/>
        </a:p>
      </dgm:t>
    </dgm:pt>
    <dgm:pt modelId="{34AB5D63-7F92-4940-9714-E431530C328A}" type="sibTrans" cxnId="{FF097E11-2D1F-4147-974B-896AED88B907}">
      <dgm:prSet/>
      <dgm:spPr/>
      <dgm:t>
        <a:bodyPr/>
        <a:lstStyle/>
        <a:p>
          <a:endParaRPr lang="en-US"/>
        </a:p>
      </dgm:t>
    </dgm:pt>
    <dgm:pt modelId="{33EC16CE-8273-4B8C-B725-F46289460FFB}" type="pres">
      <dgm:prSet presAssocID="{195978FB-D8CD-444E-9774-DA0AF21D88B1}" presName="linear" presStyleCnt="0">
        <dgm:presLayoutVars>
          <dgm:animLvl val="lvl"/>
          <dgm:resizeHandles val="exact"/>
        </dgm:presLayoutVars>
      </dgm:prSet>
      <dgm:spPr/>
      <dgm:t>
        <a:bodyPr/>
        <a:lstStyle/>
        <a:p>
          <a:endParaRPr lang="en-US"/>
        </a:p>
      </dgm:t>
    </dgm:pt>
    <dgm:pt modelId="{7116C067-FAAB-4855-ACCA-5DED37BA882C}" type="pres">
      <dgm:prSet presAssocID="{6493D629-66EB-434A-9CAB-612B62D09991}" presName="parentText" presStyleLbl="node1" presStyleIdx="0" presStyleCnt="3">
        <dgm:presLayoutVars>
          <dgm:chMax val="0"/>
          <dgm:bulletEnabled val="1"/>
        </dgm:presLayoutVars>
      </dgm:prSet>
      <dgm:spPr/>
      <dgm:t>
        <a:bodyPr/>
        <a:lstStyle/>
        <a:p>
          <a:endParaRPr lang="en-US"/>
        </a:p>
      </dgm:t>
    </dgm:pt>
    <dgm:pt modelId="{4637B277-910B-4983-AA98-C7C0D83F5A30}" type="pres">
      <dgm:prSet presAssocID="{48EF69C7-7DA3-4FC2-AC1D-439DE9329FA7}" presName="spacer" presStyleCnt="0"/>
      <dgm:spPr/>
      <dgm:t>
        <a:bodyPr/>
        <a:lstStyle/>
        <a:p>
          <a:endParaRPr lang="en-IN"/>
        </a:p>
      </dgm:t>
    </dgm:pt>
    <dgm:pt modelId="{E3E7A071-EB42-4F63-A84C-7DB059BE93DC}" type="pres">
      <dgm:prSet presAssocID="{A5FC3DFA-0365-4F66-9ACD-29EAEE0B6F48}" presName="parentText" presStyleLbl="node1" presStyleIdx="1" presStyleCnt="3">
        <dgm:presLayoutVars>
          <dgm:chMax val="0"/>
          <dgm:bulletEnabled val="1"/>
        </dgm:presLayoutVars>
      </dgm:prSet>
      <dgm:spPr/>
      <dgm:t>
        <a:bodyPr/>
        <a:lstStyle/>
        <a:p>
          <a:endParaRPr lang="en-US"/>
        </a:p>
      </dgm:t>
    </dgm:pt>
    <dgm:pt modelId="{186F44E0-8EF4-4E7A-BA2B-E59A91FC0DC8}" type="pres">
      <dgm:prSet presAssocID="{BEFB4C17-09EF-4D97-B9EA-793ED82FCF2B}" presName="spacer" presStyleCnt="0"/>
      <dgm:spPr/>
      <dgm:t>
        <a:bodyPr/>
        <a:lstStyle/>
        <a:p>
          <a:endParaRPr lang="en-IN"/>
        </a:p>
      </dgm:t>
    </dgm:pt>
    <dgm:pt modelId="{3612579E-29AE-41B4-87CF-4E41841A521E}" type="pres">
      <dgm:prSet presAssocID="{11D8A280-D457-41B8-B162-82EC71CC8E4A}" presName="parentText" presStyleLbl="node1" presStyleIdx="2" presStyleCnt="3">
        <dgm:presLayoutVars>
          <dgm:chMax val="0"/>
          <dgm:bulletEnabled val="1"/>
        </dgm:presLayoutVars>
      </dgm:prSet>
      <dgm:spPr/>
      <dgm:t>
        <a:bodyPr/>
        <a:lstStyle/>
        <a:p>
          <a:endParaRPr lang="en-US"/>
        </a:p>
      </dgm:t>
    </dgm:pt>
  </dgm:ptLst>
  <dgm:cxnLst>
    <dgm:cxn modelId="{FF097E11-2D1F-4147-974B-896AED88B907}" srcId="{195978FB-D8CD-444E-9774-DA0AF21D88B1}" destId="{11D8A280-D457-41B8-B162-82EC71CC8E4A}" srcOrd="2" destOrd="0" parTransId="{261BF02B-E57D-4734-88FA-543606C1781A}" sibTransId="{34AB5D63-7F92-4940-9714-E431530C328A}"/>
    <dgm:cxn modelId="{D7705E98-30B8-40F9-A36C-853C7DB40352}" type="presOf" srcId="{195978FB-D8CD-444E-9774-DA0AF21D88B1}" destId="{33EC16CE-8273-4B8C-B725-F46289460FFB}" srcOrd="0" destOrd="0" presId="urn:microsoft.com/office/officeart/2005/8/layout/vList2"/>
    <dgm:cxn modelId="{35E4A3C5-640A-4D2A-A41D-03A64FFFB4B0}" type="presOf" srcId="{6493D629-66EB-434A-9CAB-612B62D09991}" destId="{7116C067-FAAB-4855-ACCA-5DED37BA882C}" srcOrd="0" destOrd="0" presId="urn:microsoft.com/office/officeart/2005/8/layout/vList2"/>
    <dgm:cxn modelId="{9465516D-78F8-4142-BD44-907E98FECED6}" srcId="{195978FB-D8CD-444E-9774-DA0AF21D88B1}" destId="{A5FC3DFA-0365-4F66-9ACD-29EAEE0B6F48}" srcOrd="1" destOrd="0" parTransId="{5519CC3D-821F-433D-9C48-1365FF4F1FBA}" sibTransId="{BEFB4C17-09EF-4D97-B9EA-793ED82FCF2B}"/>
    <dgm:cxn modelId="{0A70CE93-D70B-44C1-8C56-2AD7E5233E1F}" srcId="{195978FB-D8CD-444E-9774-DA0AF21D88B1}" destId="{6493D629-66EB-434A-9CAB-612B62D09991}" srcOrd="0" destOrd="0" parTransId="{A8BB2A2D-B59D-403B-8FC4-10B174F6DE7D}" sibTransId="{48EF69C7-7DA3-4FC2-AC1D-439DE9329FA7}"/>
    <dgm:cxn modelId="{63EFA81B-24F4-4460-9B6D-F02CB74BD6E7}" type="presOf" srcId="{A5FC3DFA-0365-4F66-9ACD-29EAEE0B6F48}" destId="{E3E7A071-EB42-4F63-A84C-7DB059BE93DC}" srcOrd="0" destOrd="0" presId="urn:microsoft.com/office/officeart/2005/8/layout/vList2"/>
    <dgm:cxn modelId="{3469FAD3-259D-40AF-A3B2-354DB944DC71}" type="presOf" srcId="{11D8A280-D457-41B8-B162-82EC71CC8E4A}" destId="{3612579E-29AE-41B4-87CF-4E41841A521E}" srcOrd="0" destOrd="0" presId="urn:microsoft.com/office/officeart/2005/8/layout/vList2"/>
    <dgm:cxn modelId="{434546B6-C944-4B58-ADC9-40443B54A783}" type="presParOf" srcId="{33EC16CE-8273-4B8C-B725-F46289460FFB}" destId="{7116C067-FAAB-4855-ACCA-5DED37BA882C}" srcOrd="0" destOrd="0" presId="urn:microsoft.com/office/officeart/2005/8/layout/vList2"/>
    <dgm:cxn modelId="{A26F708E-E5DD-4305-90A5-ACF473DDDCAB}" type="presParOf" srcId="{33EC16CE-8273-4B8C-B725-F46289460FFB}" destId="{4637B277-910B-4983-AA98-C7C0D83F5A30}" srcOrd="1" destOrd="0" presId="urn:microsoft.com/office/officeart/2005/8/layout/vList2"/>
    <dgm:cxn modelId="{0A86200A-C6C9-4E66-AFC5-222DA79BD2B1}" type="presParOf" srcId="{33EC16CE-8273-4B8C-B725-F46289460FFB}" destId="{E3E7A071-EB42-4F63-A84C-7DB059BE93DC}" srcOrd="2" destOrd="0" presId="urn:microsoft.com/office/officeart/2005/8/layout/vList2"/>
    <dgm:cxn modelId="{62600A96-B806-49D8-9A47-31F9C698D7F6}" type="presParOf" srcId="{33EC16CE-8273-4B8C-B725-F46289460FFB}" destId="{186F44E0-8EF4-4E7A-BA2B-E59A91FC0DC8}" srcOrd="3" destOrd="0" presId="urn:microsoft.com/office/officeart/2005/8/layout/vList2"/>
    <dgm:cxn modelId="{BAC2971B-A0FE-4183-BA94-EC4F5DD99AD1}" type="presParOf" srcId="{33EC16CE-8273-4B8C-B725-F46289460FFB}" destId="{3612579E-29AE-41B4-87CF-4E41841A521E}" srcOrd="4"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62ECF-D8D1-4FE1-B0E6-F4213F31E0B4}">
      <dsp:nvSpPr>
        <dsp:cNvPr id="0" name=""/>
        <dsp:cNvSpPr/>
      </dsp:nvSpPr>
      <dsp:spPr>
        <a:xfrm>
          <a:off x="0" y="41099"/>
          <a:ext cx="8229600" cy="2385703"/>
        </a:xfrm>
        <a:prstGeom prst="roundRect">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latin typeface="Times New Roman" pitchFamily="18" charset="0"/>
              <a:cs typeface="Times New Roman" pitchFamily="18" charset="0"/>
            </a:rPr>
            <a:t>A suppository is a medicated solid dosage form generally intended for use in the rectum, vagina and to a lesser extent, the urethra.</a:t>
          </a:r>
          <a:endParaRPr lang="en-US" sz="2900" kern="1200" dirty="0"/>
        </a:p>
      </dsp:txBody>
      <dsp:txXfrm>
        <a:off x="116460" y="157559"/>
        <a:ext cx="7996680" cy="2152783"/>
      </dsp:txXfrm>
    </dsp:sp>
    <dsp:sp modelId="{D2A5D042-E604-4364-BCCE-66141D8542F7}">
      <dsp:nvSpPr>
        <dsp:cNvPr id="0" name=""/>
        <dsp:cNvSpPr/>
      </dsp:nvSpPr>
      <dsp:spPr>
        <a:xfrm>
          <a:off x="0" y="2510322"/>
          <a:ext cx="8229600" cy="2385703"/>
        </a:xfrm>
        <a:prstGeom prst="roundRect">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smtClean="0">
              <a:latin typeface="Times New Roman" pitchFamily="18" charset="0"/>
              <a:cs typeface="Times New Roman" pitchFamily="18" charset="0"/>
            </a:rPr>
            <a:t>After insertion they melt or soften at body temperature, whereas vaginal suppositories sometimes called as </a:t>
          </a:r>
          <a:r>
            <a:rPr lang="en-US" sz="2900" kern="1200" dirty="0" err="1" smtClean="0">
              <a:latin typeface="Times New Roman" pitchFamily="18" charset="0"/>
              <a:cs typeface="Times New Roman" pitchFamily="18" charset="0"/>
            </a:rPr>
            <a:t>pessaries</a:t>
          </a:r>
          <a:r>
            <a:rPr lang="en-US" sz="2900" kern="1200" dirty="0" smtClean="0">
              <a:latin typeface="Times New Roman" pitchFamily="18" charset="0"/>
              <a:cs typeface="Times New Roman" pitchFamily="18" charset="0"/>
            </a:rPr>
            <a:t>, are also made as compressed tablets that disintegrate in body fluids.</a:t>
          </a:r>
          <a:br>
            <a:rPr lang="en-US" sz="2900" kern="1200" dirty="0" smtClean="0">
              <a:latin typeface="Times New Roman" pitchFamily="18" charset="0"/>
              <a:cs typeface="Times New Roman" pitchFamily="18" charset="0"/>
            </a:rPr>
          </a:br>
          <a:endParaRPr lang="en-US" sz="2900" kern="1200" dirty="0"/>
        </a:p>
      </dsp:txBody>
      <dsp:txXfrm>
        <a:off x="116460" y="2626782"/>
        <a:ext cx="7996680" cy="21527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7A6AE-1E50-4FA1-8CA1-0105923E1424}">
      <dsp:nvSpPr>
        <dsp:cNvPr id="0" name=""/>
        <dsp:cNvSpPr/>
      </dsp:nvSpPr>
      <dsp:spPr>
        <a:xfrm rot="16200000">
          <a:off x="-1720351" y="1722432"/>
          <a:ext cx="5486400" cy="2041535"/>
        </a:xfrm>
        <a:prstGeom prst="flowChartManualOperation">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0" tIns="0" rIns="158567" bIns="0" numCol="1" spcCol="1270" anchor="t" anchorCtr="0">
          <a:noAutofit/>
        </a:bodyPr>
        <a:lstStyle/>
        <a:p>
          <a:pPr lvl="0" algn="l" defTabSz="1111250">
            <a:lnSpc>
              <a:spcPct val="90000"/>
            </a:lnSpc>
            <a:spcBef>
              <a:spcPct val="0"/>
            </a:spcBef>
            <a:spcAft>
              <a:spcPct val="35000"/>
            </a:spcAft>
          </a:pPr>
          <a:r>
            <a:rPr lang="el-GR" sz="2500" kern="1200" dirty="0" smtClean="0">
              <a:latin typeface="Times New Roman" pitchFamily="18" charset="0"/>
              <a:cs typeface="Times New Roman" pitchFamily="18" charset="0"/>
            </a:rPr>
            <a:t>α</a:t>
          </a:r>
          <a:r>
            <a:rPr lang="en-US" sz="2500" kern="1200" dirty="0" smtClean="0">
              <a:latin typeface="Times New Roman" pitchFamily="18" charset="0"/>
              <a:cs typeface="Times New Roman" pitchFamily="18" charset="0"/>
            </a:rPr>
            <a:t> form</a:t>
          </a:r>
          <a:endParaRPr lang="en-US" sz="2500" kern="1200" dirty="0"/>
        </a:p>
        <a:p>
          <a:pPr marL="228600" lvl="1" indent="-228600" algn="l" defTabSz="889000">
            <a:lnSpc>
              <a:spcPct val="90000"/>
            </a:lnSpc>
            <a:spcBef>
              <a:spcPct val="0"/>
            </a:spcBef>
            <a:spcAft>
              <a:spcPct val="15000"/>
            </a:spcAft>
            <a:buChar char="••"/>
          </a:pPr>
          <a:r>
            <a:rPr lang="en-US" sz="2000" kern="1200" dirty="0" smtClean="0">
              <a:latin typeface="Times New Roman" pitchFamily="18" charset="0"/>
              <a:cs typeface="Times New Roman" pitchFamily="18" charset="0"/>
            </a:rPr>
            <a:t>melts at 24</a:t>
          </a:r>
          <a:r>
            <a:rPr lang="en-US" sz="2000" kern="1200" baseline="30000" dirty="0" smtClean="0">
              <a:latin typeface="Times New Roman" pitchFamily="18" charset="0"/>
              <a:cs typeface="Times New Roman" pitchFamily="18" charset="0"/>
            </a:rPr>
            <a:t>o</a:t>
          </a:r>
          <a:r>
            <a:rPr lang="en-US" sz="2000" kern="1200" dirty="0" smtClean="0">
              <a:latin typeface="Times New Roman" pitchFamily="18" charset="0"/>
              <a:cs typeface="Times New Roman" pitchFamily="18" charset="0"/>
            </a:rPr>
            <a:t>C</a:t>
          </a:r>
          <a:endParaRPr lang="en-US" sz="2000" kern="1200" dirty="0"/>
        </a:p>
        <a:p>
          <a:pPr marL="228600" lvl="1" indent="-228600" algn="l" defTabSz="889000">
            <a:lnSpc>
              <a:spcPct val="90000"/>
            </a:lnSpc>
            <a:spcBef>
              <a:spcPct val="0"/>
            </a:spcBef>
            <a:spcAft>
              <a:spcPct val="15000"/>
            </a:spcAft>
            <a:buChar char="••"/>
          </a:pPr>
          <a:r>
            <a:rPr lang="en-US" sz="2000" kern="1200" dirty="0" smtClean="0">
              <a:latin typeface="Times New Roman" pitchFamily="18" charset="0"/>
              <a:cs typeface="Times New Roman" pitchFamily="18" charset="0"/>
            </a:rPr>
            <a:t>Obtained by suddenly cooling melted cocoa butter to 0</a:t>
          </a:r>
          <a:r>
            <a:rPr lang="en-US" sz="2000" kern="1200" baseline="30000" dirty="0" smtClean="0">
              <a:latin typeface="Times New Roman" pitchFamily="18" charset="0"/>
              <a:cs typeface="Times New Roman" pitchFamily="18" charset="0"/>
            </a:rPr>
            <a:t>o</a:t>
          </a:r>
          <a:r>
            <a:rPr lang="en-US" sz="2000" kern="1200" dirty="0" smtClean="0">
              <a:latin typeface="Times New Roman" pitchFamily="18" charset="0"/>
              <a:cs typeface="Times New Roman" pitchFamily="18" charset="0"/>
            </a:rPr>
            <a:t>C.</a:t>
          </a:r>
          <a:endParaRPr lang="en-US" sz="2000" kern="1200" dirty="0"/>
        </a:p>
      </dsp:txBody>
      <dsp:txXfrm rot="5400000">
        <a:off x="2081" y="1097280"/>
        <a:ext cx="2041535" cy="3291840"/>
      </dsp:txXfrm>
    </dsp:sp>
    <dsp:sp modelId="{2691901C-013E-4084-8C70-23A89BC065F5}">
      <dsp:nvSpPr>
        <dsp:cNvPr id="0" name=""/>
        <dsp:cNvSpPr/>
      </dsp:nvSpPr>
      <dsp:spPr>
        <a:xfrm rot="16200000">
          <a:off x="474299" y="1722432"/>
          <a:ext cx="5486400" cy="2041535"/>
        </a:xfrm>
        <a:prstGeom prst="flowChartManualOperation">
          <a:avLst/>
        </a:prstGeom>
        <a:gradFill rotWithShape="0">
          <a:gsLst>
            <a:gs pos="0">
              <a:schemeClr val="accent2">
                <a:hueOff val="3506125"/>
                <a:satOff val="-20632"/>
                <a:lumOff val="785"/>
                <a:alphaOff val="0"/>
                <a:tint val="60000"/>
                <a:satMod val="250000"/>
              </a:schemeClr>
            </a:gs>
            <a:gs pos="35000">
              <a:schemeClr val="accent2">
                <a:hueOff val="3506125"/>
                <a:satOff val="-20632"/>
                <a:lumOff val="785"/>
                <a:alphaOff val="0"/>
                <a:tint val="47000"/>
                <a:satMod val="275000"/>
              </a:schemeClr>
            </a:gs>
            <a:gs pos="100000">
              <a:schemeClr val="accent2">
                <a:hueOff val="3506125"/>
                <a:satOff val="-20632"/>
                <a:lumOff val="78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0" tIns="0" rIns="158567" bIns="0" numCol="1" spcCol="1270" anchor="t" anchorCtr="0">
          <a:noAutofit/>
        </a:bodyPr>
        <a:lstStyle/>
        <a:p>
          <a:pPr lvl="0" algn="l" defTabSz="1111250">
            <a:lnSpc>
              <a:spcPct val="90000"/>
            </a:lnSpc>
            <a:spcBef>
              <a:spcPct val="0"/>
            </a:spcBef>
            <a:spcAft>
              <a:spcPct val="35000"/>
            </a:spcAft>
          </a:pPr>
          <a:r>
            <a:rPr lang="en-US" sz="2500" kern="1200" dirty="0" smtClean="0">
              <a:latin typeface="Times New Roman" pitchFamily="18" charset="0"/>
              <a:cs typeface="Times New Roman" pitchFamily="18" charset="0"/>
            </a:rPr>
            <a:t>ß form </a:t>
          </a:r>
          <a:endParaRPr lang="en-US" sz="2500" kern="1200" dirty="0"/>
        </a:p>
        <a:p>
          <a:pPr marL="228600" lvl="1" indent="-228600" algn="l" defTabSz="889000">
            <a:lnSpc>
              <a:spcPct val="90000"/>
            </a:lnSpc>
            <a:spcBef>
              <a:spcPct val="0"/>
            </a:spcBef>
            <a:spcAft>
              <a:spcPct val="15000"/>
            </a:spcAft>
            <a:buChar char="••"/>
          </a:pPr>
          <a:r>
            <a:rPr lang="en-US" sz="2000" kern="1200" dirty="0" smtClean="0">
              <a:latin typeface="Times New Roman" pitchFamily="18" charset="0"/>
              <a:cs typeface="Times New Roman" pitchFamily="18" charset="0"/>
            </a:rPr>
            <a:t>Crystallizes out of the liquefied cocoa butter with stirring at 18 to 23</a:t>
          </a:r>
          <a:r>
            <a:rPr lang="en-US" sz="2000" kern="1200" baseline="30000" dirty="0" smtClean="0">
              <a:latin typeface="Times New Roman" pitchFamily="18" charset="0"/>
              <a:cs typeface="Times New Roman" pitchFamily="18" charset="0"/>
            </a:rPr>
            <a:t>o</a:t>
          </a:r>
          <a:r>
            <a:rPr lang="en-US" sz="2000" kern="1200" dirty="0" smtClean="0">
              <a:latin typeface="Times New Roman" pitchFamily="18" charset="0"/>
              <a:cs typeface="Times New Roman" pitchFamily="18" charset="0"/>
            </a:rPr>
            <a:t>C.</a:t>
          </a:r>
          <a:endParaRPr lang="en-US" sz="2000" kern="1200" dirty="0"/>
        </a:p>
        <a:p>
          <a:pPr marL="228600" lvl="1" indent="-228600" algn="l" defTabSz="889000">
            <a:lnSpc>
              <a:spcPct val="90000"/>
            </a:lnSpc>
            <a:spcBef>
              <a:spcPct val="0"/>
            </a:spcBef>
            <a:spcAft>
              <a:spcPct val="15000"/>
            </a:spcAft>
            <a:buChar char="••"/>
          </a:pPr>
          <a:r>
            <a:rPr lang="en-US" sz="2000" kern="1200" smtClean="0">
              <a:latin typeface="Times New Roman" pitchFamily="18" charset="0"/>
              <a:cs typeface="Times New Roman" pitchFamily="18" charset="0"/>
            </a:rPr>
            <a:t> </a:t>
          </a:r>
          <a:r>
            <a:rPr lang="en-US" sz="2000" kern="1200" dirty="0" smtClean="0">
              <a:latin typeface="Times New Roman" pitchFamily="18" charset="0"/>
              <a:cs typeface="Times New Roman" pitchFamily="18" charset="0"/>
            </a:rPr>
            <a:t>Its melting point lies between 28 and 31</a:t>
          </a:r>
          <a:r>
            <a:rPr lang="en-US" sz="2000" kern="1200" baseline="30000" dirty="0" smtClean="0">
              <a:latin typeface="Times New Roman" pitchFamily="18" charset="0"/>
              <a:cs typeface="Times New Roman" pitchFamily="18" charset="0"/>
            </a:rPr>
            <a:t>o</a:t>
          </a:r>
          <a:r>
            <a:rPr lang="en-US" sz="2000" kern="1200" dirty="0" smtClean="0">
              <a:latin typeface="Times New Roman" pitchFamily="18" charset="0"/>
              <a:cs typeface="Times New Roman" pitchFamily="18" charset="0"/>
            </a:rPr>
            <a:t>C.</a:t>
          </a:r>
          <a:endParaRPr lang="en-US" sz="2000" kern="1200" dirty="0"/>
        </a:p>
      </dsp:txBody>
      <dsp:txXfrm rot="5400000">
        <a:off x="2196731" y="1097280"/>
        <a:ext cx="2041535" cy="3291840"/>
      </dsp:txXfrm>
    </dsp:sp>
    <dsp:sp modelId="{7718404F-5C2E-4EB0-BBBE-271BDDCEE252}">
      <dsp:nvSpPr>
        <dsp:cNvPr id="0" name=""/>
        <dsp:cNvSpPr/>
      </dsp:nvSpPr>
      <dsp:spPr>
        <a:xfrm rot="16200000">
          <a:off x="2668950" y="1722432"/>
          <a:ext cx="5486400" cy="2041535"/>
        </a:xfrm>
        <a:prstGeom prst="flowChartManualOperation">
          <a:avLst/>
        </a:prstGeom>
        <a:gradFill rotWithShape="0">
          <a:gsLst>
            <a:gs pos="0">
              <a:schemeClr val="accent2">
                <a:hueOff val="7012249"/>
                <a:satOff val="-41263"/>
                <a:lumOff val="1570"/>
                <a:alphaOff val="0"/>
                <a:tint val="60000"/>
                <a:satMod val="250000"/>
              </a:schemeClr>
            </a:gs>
            <a:gs pos="35000">
              <a:schemeClr val="accent2">
                <a:hueOff val="7012249"/>
                <a:satOff val="-41263"/>
                <a:lumOff val="1570"/>
                <a:alphaOff val="0"/>
                <a:tint val="47000"/>
                <a:satMod val="275000"/>
              </a:schemeClr>
            </a:gs>
            <a:gs pos="100000">
              <a:schemeClr val="accent2">
                <a:hueOff val="7012249"/>
                <a:satOff val="-41263"/>
                <a:lumOff val="157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0" tIns="0" rIns="158567" bIns="0" numCol="1" spcCol="1270" anchor="t" anchorCtr="0">
          <a:noAutofit/>
        </a:bodyPr>
        <a:lstStyle/>
        <a:p>
          <a:pPr lvl="0" algn="l" defTabSz="1111250">
            <a:lnSpc>
              <a:spcPct val="90000"/>
            </a:lnSpc>
            <a:spcBef>
              <a:spcPct val="0"/>
            </a:spcBef>
            <a:spcAft>
              <a:spcPct val="35000"/>
            </a:spcAft>
          </a:pPr>
          <a:r>
            <a:rPr lang="en-US" sz="2500" kern="1200" dirty="0" smtClean="0">
              <a:latin typeface="Times New Roman" pitchFamily="18" charset="0"/>
              <a:cs typeface="Times New Roman" pitchFamily="18" charset="0"/>
            </a:rPr>
            <a:t>ß` </a:t>
          </a:r>
          <a:r>
            <a:rPr lang="en-US" sz="2500" kern="1200" dirty="0" smtClean="0">
              <a:latin typeface="Times New Roman" pitchFamily="18" charset="0"/>
              <a:cs typeface="Times New Roman" pitchFamily="18" charset="0"/>
            </a:rPr>
            <a:t>form </a:t>
          </a:r>
          <a:endParaRPr lang="en-US" sz="2500" kern="1200" dirty="0"/>
        </a:p>
        <a:p>
          <a:pPr marL="228600" lvl="1" indent="-228600" algn="l" defTabSz="889000">
            <a:lnSpc>
              <a:spcPct val="90000"/>
            </a:lnSpc>
            <a:spcBef>
              <a:spcPct val="0"/>
            </a:spcBef>
            <a:spcAft>
              <a:spcPct val="15000"/>
            </a:spcAft>
            <a:buChar char="••"/>
          </a:pPr>
          <a:r>
            <a:rPr lang="en-US" sz="2000" kern="1200" dirty="0" smtClean="0">
              <a:latin typeface="Times New Roman" pitchFamily="18" charset="0"/>
              <a:cs typeface="Times New Roman" pitchFamily="18" charset="0"/>
            </a:rPr>
            <a:t>changes slowly  into the stable ß form.</a:t>
          </a:r>
          <a:endParaRPr lang="en-US" sz="2000" kern="1200" dirty="0"/>
        </a:p>
        <a:p>
          <a:pPr marL="228600" lvl="1" indent="-228600" algn="l" defTabSz="889000">
            <a:lnSpc>
              <a:spcPct val="90000"/>
            </a:lnSpc>
            <a:spcBef>
              <a:spcPct val="0"/>
            </a:spcBef>
            <a:spcAft>
              <a:spcPct val="15000"/>
            </a:spcAft>
            <a:buChar char="••"/>
          </a:pPr>
          <a:r>
            <a:rPr lang="en-US" sz="2000" kern="1200" dirty="0" smtClean="0">
              <a:latin typeface="Times New Roman" pitchFamily="18" charset="0"/>
              <a:cs typeface="Times New Roman" pitchFamily="18" charset="0"/>
            </a:rPr>
            <a:t>Melts between 34 and 35</a:t>
          </a:r>
          <a:r>
            <a:rPr lang="en-US" sz="2000" kern="1200" baseline="30000" dirty="0" smtClean="0">
              <a:latin typeface="Times New Roman" pitchFamily="18" charset="0"/>
              <a:cs typeface="Times New Roman" pitchFamily="18" charset="0"/>
            </a:rPr>
            <a:t>o</a:t>
          </a:r>
          <a:r>
            <a:rPr lang="en-US" sz="2000" kern="1200" dirty="0" smtClean="0">
              <a:latin typeface="Times New Roman" pitchFamily="18" charset="0"/>
              <a:cs typeface="Times New Roman" pitchFamily="18" charset="0"/>
            </a:rPr>
            <a:t>C. </a:t>
          </a:r>
          <a:endParaRPr lang="en-US" sz="2000" kern="1200" dirty="0"/>
        </a:p>
        <a:p>
          <a:pPr marL="228600" lvl="1" indent="-228600" algn="l" defTabSz="889000">
            <a:lnSpc>
              <a:spcPct val="90000"/>
            </a:lnSpc>
            <a:spcBef>
              <a:spcPct val="0"/>
            </a:spcBef>
            <a:spcAft>
              <a:spcPct val="15000"/>
            </a:spcAft>
            <a:buChar char="••"/>
          </a:pPr>
          <a:r>
            <a:rPr lang="en-US" sz="2000" kern="1200" dirty="0" smtClean="0">
              <a:latin typeface="Times New Roman" pitchFamily="18" charset="0"/>
              <a:cs typeface="Times New Roman" pitchFamily="18" charset="0"/>
            </a:rPr>
            <a:t>Change is accompanied by volume contraction.</a:t>
          </a:r>
          <a:endParaRPr lang="en-US" sz="2000" kern="1200" dirty="0"/>
        </a:p>
      </dsp:txBody>
      <dsp:txXfrm rot="5400000">
        <a:off x="4391382" y="1097280"/>
        <a:ext cx="2041535" cy="3291840"/>
      </dsp:txXfrm>
    </dsp:sp>
    <dsp:sp modelId="{2207B8A2-08C7-49CB-A000-9813B34250C9}">
      <dsp:nvSpPr>
        <dsp:cNvPr id="0" name=""/>
        <dsp:cNvSpPr/>
      </dsp:nvSpPr>
      <dsp:spPr>
        <a:xfrm rot="16200000">
          <a:off x="4863601" y="1722432"/>
          <a:ext cx="5486400" cy="2041535"/>
        </a:xfrm>
        <a:prstGeom prst="flowChartManualOperation">
          <a:avLst/>
        </a:prstGeom>
        <a:gradFill rotWithShape="0">
          <a:gsLst>
            <a:gs pos="0">
              <a:schemeClr val="accent2">
                <a:hueOff val="10518374"/>
                <a:satOff val="-61895"/>
                <a:lumOff val="2355"/>
                <a:alphaOff val="0"/>
                <a:tint val="60000"/>
                <a:satMod val="250000"/>
              </a:schemeClr>
            </a:gs>
            <a:gs pos="35000">
              <a:schemeClr val="accent2">
                <a:hueOff val="10518374"/>
                <a:satOff val="-61895"/>
                <a:lumOff val="2355"/>
                <a:alphaOff val="0"/>
                <a:tint val="47000"/>
                <a:satMod val="275000"/>
              </a:schemeClr>
            </a:gs>
            <a:gs pos="100000">
              <a:schemeClr val="accent2">
                <a:hueOff val="10518374"/>
                <a:satOff val="-61895"/>
                <a:lumOff val="235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0" tIns="0" rIns="158567" bIns="0" numCol="1" spcCol="1270" anchor="t" anchorCtr="0">
          <a:noAutofit/>
        </a:bodyPr>
        <a:lstStyle/>
        <a:p>
          <a:pPr lvl="0" algn="l" defTabSz="1111250">
            <a:lnSpc>
              <a:spcPct val="90000"/>
            </a:lnSpc>
            <a:spcBef>
              <a:spcPct val="0"/>
            </a:spcBef>
            <a:spcAft>
              <a:spcPct val="35000"/>
            </a:spcAft>
          </a:pPr>
          <a:r>
            <a:rPr lang="el-GR" sz="2500" kern="1200" dirty="0" smtClean="0">
              <a:latin typeface="Times New Roman" pitchFamily="18" charset="0"/>
              <a:cs typeface="Times New Roman" pitchFamily="18" charset="0"/>
            </a:rPr>
            <a:t>γ</a:t>
          </a:r>
          <a:r>
            <a:rPr lang="en-US" sz="2500" kern="1200" dirty="0" smtClean="0">
              <a:latin typeface="Times New Roman" pitchFamily="18" charset="0"/>
              <a:cs typeface="Times New Roman" pitchFamily="18" charset="0"/>
            </a:rPr>
            <a:t> form</a:t>
          </a:r>
          <a:endParaRPr lang="en-US" sz="2500" kern="1200" dirty="0"/>
        </a:p>
        <a:p>
          <a:pPr marL="228600" lvl="1" indent="-228600" algn="l" defTabSz="889000">
            <a:lnSpc>
              <a:spcPct val="90000"/>
            </a:lnSpc>
            <a:spcBef>
              <a:spcPct val="0"/>
            </a:spcBef>
            <a:spcAft>
              <a:spcPct val="15000"/>
            </a:spcAft>
            <a:buChar char="••"/>
          </a:pPr>
          <a:r>
            <a:rPr lang="en-US" sz="2000" kern="1200" dirty="0" smtClean="0">
              <a:latin typeface="Times New Roman" pitchFamily="18" charset="0"/>
              <a:cs typeface="Times New Roman" pitchFamily="18" charset="0"/>
            </a:rPr>
            <a:t>melts at 18</a:t>
          </a:r>
          <a:r>
            <a:rPr lang="en-US" sz="2000" kern="1200" baseline="30000" dirty="0" smtClean="0">
              <a:latin typeface="Times New Roman" pitchFamily="18" charset="0"/>
              <a:cs typeface="Times New Roman" pitchFamily="18" charset="0"/>
            </a:rPr>
            <a:t>o</a:t>
          </a:r>
          <a:r>
            <a:rPr lang="en-US" sz="2000" kern="1200" dirty="0" smtClean="0">
              <a:latin typeface="Times New Roman" pitchFamily="18" charset="0"/>
              <a:cs typeface="Times New Roman" pitchFamily="18" charset="0"/>
            </a:rPr>
            <a:t>C</a:t>
          </a:r>
          <a:endParaRPr lang="en-US" sz="2000" kern="1200" dirty="0"/>
        </a:p>
        <a:p>
          <a:pPr marL="228600" lvl="1" indent="-228600" algn="l" defTabSz="889000">
            <a:lnSpc>
              <a:spcPct val="90000"/>
            </a:lnSpc>
            <a:spcBef>
              <a:spcPct val="0"/>
            </a:spcBef>
            <a:spcAft>
              <a:spcPct val="15000"/>
            </a:spcAft>
            <a:buChar char="••"/>
          </a:pPr>
          <a:r>
            <a:rPr lang="en-US" sz="2000" kern="1200" dirty="0" smtClean="0">
              <a:latin typeface="Times New Roman" pitchFamily="18" charset="0"/>
              <a:cs typeface="Times New Roman" pitchFamily="18" charset="0"/>
            </a:rPr>
            <a:t>Obtained by pouring a cool cocoa butter, before it solidifies, into a container which is cooled at deep freeze temp.</a:t>
          </a:r>
          <a:endParaRPr lang="en-US" sz="2000" kern="1200" dirty="0"/>
        </a:p>
      </dsp:txBody>
      <dsp:txXfrm rot="5400000">
        <a:off x="6586033" y="1097280"/>
        <a:ext cx="2041535" cy="32918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705AB-DDA4-4859-AC01-F53393B0F79F}">
      <dsp:nvSpPr>
        <dsp:cNvPr id="0" name=""/>
        <dsp:cNvSpPr/>
      </dsp:nvSpPr>
      <dsp:spPr>
        <a:xfrm>
          <a:off x="0" y="3125"/>
          <a:ext cx="78676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1">
          <a:scrgbClr r="0" g="0" b="0"/>
        </a:lnRef>
        <a:fillRef idx="3">
          <a:scrgbClr r="0" g="0" b="0"/>
        </a:fillRef>
        <a:effectRef idx="3">
          <a:scrgbClr r="0" g="0" b="0"/>
        </a:effectRef>
        <a:fontRef idx="minor">
          <a:schemeClr val="lt1"/>
        </a:fontRef>
      </dsp:style>
    </dsp:sp>
    <dsp:sp modelId="{6B261571-D848-4E8A-9F0A-C9E7E35A2298}">
      <dsp:nvSpPr>
        <dsp:cNvPr id="0" name=""/>
        <dsp:cNvSpPr/>
      </dsp:nvSpPr>
      <dsp:spPr>
        <a:xfrm>
          <a:off x="0" y="3125"/>
          <a:ext cx="1573530" cy="2131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Adherence to the </a:t>
          </a:r>
          <a:r>
            <a:rPr lang="en-US" sz="2200" kern="1200" dirty="0" err="1" smtClean="0">
              <a:latin typeface="Times New Roman" pitchFamily="18" charset="0"/>
              <a:cs typeface="Times New Roman" pitchFamily="18" charset="0"/>
            </a:rPr>
            <a:t>mould</a:t>
          </a:r>
          <a:endParaRPr lang="en-US" sz="2200" kern="1200" dirty="0"/>
        </a:p>
      </dsp:txBody>
      <dsp:txXfrm>
        <a:off x="0" y="3125"/>
        <a:ext cx="1573530" cy="2131516"/>
      </dsp:txXfrm>
    </dsp:sp>
    <dsp:sp modelId="{F566D3EC-E19E-4F42-8219-05B357041ABF}">
      <dsp:nvSpPr>
        <dsp:cNvPr id="0" name=""/>
        <dsp:cNvSpPr/>
      </dsp:nvSpPr>
      <dsp:spPr>
        <a:xfrm>
          <a:off x="1691544" y="52666"/>
          <a:ext cx="6176105" cy="990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kern="1200" dirty="0" smtClean="0"/>
            <a:t>Cocoa butter does not contract sufficiently on cooling to loosen the suppositories in the </a:t>
          </a:r>
          <a:r>
            <a:rPr lang="en-US" sz="2200" kern="1200" dirty="0" err="1" smtClean="0"/>
            <a:t>mould</a:t>
          </a:r>
          <a:r>
            <a:rPr lang="en-US" sz="2200" kern="1200" dirty="0" smtClean="0"/>
            <a:t>.</a:t>
          </a:r>
          <a:endParaRPr lang="en-US" sz="2200" kern="1200" dirty="0"/>
        </a:p>
      </dsp:txBody>
      <dsp:txXfrm>
        <a:off x="1691544" y="52666"/>
        <a:ext cx="6176105" cy="990822"/>
      </dsp:txXfrm>
    </dsp:sp>
    <dsp:sp modelId="{61703022-861A-466A-839A-54BBD0BD7E6C}">
      <dsp:nvSpPr>
        <dsp:cNvPr id="0" name=""/>
        <dsp:cNvSpPr/>
      </dsp:nvSpPr>
      <dsp:spPr>
        <a:xfrm>
          <a:off x="1573529" y="1043488"/>
          <a:ext cx="6294120" cy="0"/>
        </a:xfrm>
        <a:prstGeom prst="line">
          <a:avLst/>
        </a:prstGeom>
        <a:noFill/>
        <a:ln w="12700" cap="flat" cmpd="sng" algn="ctr">
          <a:solidFill>
            <a:schemeClr val="accent5">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07AB8DA8-8EF6-4F48-8F7C-970787400C80}">
      <dsp:nvSpPr>
        <dsp:cNvPr id="0" name=""/>
        <dsp:cNvSpPr/>
      </dsp:nvSpPr>
      <dsp:spPr>
        <a:xfrm>
          <a:off x="1691544" y="1093029"/>
          <a:ext cx="6176105" cy="990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kern="1200" dirty="0" smtClean="0"/>
            <a:t>Sticking may be overcome by adequate lubrication.</a:t>
          </a:r>
          <a:endParaRPr lang="en-US" sz="2200" kern="1200" dirty="0"/>
        </a:p>
      </dsp:txBody>
      <dsp:txXfrm>
        <a:off x="1691544" y="1093029"/>
        <a:ext cx="6176105" cy="990822"/>
      </dsp:txXfrm>
    </dsp:sp>
    <dsp:sp modelId="{1FED39C1-6F55-40FB-9C3E-7BC28C981AFE}">
      <dsp:nvSpPr>
        <dsp:cNvPr id="0" name=""/>
        <dsp:cNvSpPr/>
      </dsp:nvSpPr>
      <dsp:spPr>
        <a:xfrm>
          <a:off x="1573529" y="2083851"/>
          <a:ext cx="6294120" cy="0"/>
        </a:xfrm>
        <a:prstGeom prst="line">
          <a:avLst/>
        </a:prstGeom>
        <a:noFill/>
        <a:ln w="12700" cap="flat" cmpd="sng" algn="ctr">
          <a:solidFill>
            <a:schemeClr val="accent5">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DD6FDD31-0450-4625-B5B0-2E1EC3F60D9F}">
      <dsp:nvSpPr>
        <dsp:cNvPr id="0" name=""/>
        <dsp:cNvSpPr/>
      </dsp:nvSpPr>
      <dsp:spPr>
        <a:xfrm>
          <a:off x="0" y="2134641"/>
          <a:ext cx="7867650" cy="0"/>
        </a:xfrm>
        <a:prstGeom prst="line">
          <a:avLst/>
        </a:prstGeom>
        <a:solidFill>
          <a:schemeClr val="accent5">
            <a:hueOff val="1228607"/>
            <a:satOff val="-26981"/>
            <a:lumOff val="6863"/>
            <a:alphaOff val="0"/>
          </a:schemeClr>
        </a:solidFill>
        <a:ln w="12700" cap="flat" cmpd="sng" algn="ctr">
          <a:solidFill>
            <a:schemeClr val="accent5">
              <a:hueOff val="1228607"/>
              <a:satOff val="-26981"/>
              <a:lumOff val="6863"/>
              <a:alphaOff val="0"/>
            </a:schemeClr>
          </a:solidFill>
          <a:prstDash val="solid"/>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1">
          <a:scrgbClr r="0" g="0" b="0"/>
        </a:lnRef>
        <a:fillRef idx="3">
          <a:scrgbClr r="0" g="0" b="0"/>
        </a:fillRef>
        <a:effectRef idx="3">
          <a:scrgbClr r="0" g="0" b="0"/>
        </a:effectRef>
        <a:fontRef idx="minor">
          <a:schemeClr val="lt1"/>
        </a:fontRef>
      </dsp:style>
    </dsp:sp>
    <dsp:sp modelId="{205508BA-CF60-4F17-BE5D-127251CF25EC}">
      <dsp:nvSpPr>
        <dsp:cNvPr id="0" name=""/>
        <dsp:cNvSpPr/>
      </dsp:nvSpPr>
      <dsp:spPr>
        <a:xfrm>
          <a:off x="0" y="2134641"/>
          <a:ext cx="1573530" cy="2131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Softening point too low for hot climates</a:t>
          </a:r>
          <a:endParaRPr lang="en-US" sz="2200" kern="1200" dirty="0"/>
        </a:p>
      </dsp:txBody>
      <dsp:txXfrm>
        <a:off x="0" y="2134641"/>
        <a:ext cx="1573530" cy="2131516"/>
      </dsp:txXfrm>
    </dsp:sp>
    <dsp:sp modelId="{28023524-D2DC-46A6-84F1-93CF96AF88E2}">
      <dsp:nvSpPr>
        <dsp:cNvPr id="0" name=""/>
        <dsp:cNvSpPr/>
      </dsp:nvSpPr>
      <dsp:spPr>
        <a:xfrm>
          <a:off x="1691544" y="2231434"/>
          <a:ext cx="6176105" cy="1935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To raise the softening point, white bees wax may be added to </a:t>
          </a:r>
          <a:r>
            <a:rPr lang="en-US" sz="2200" kern="1200" dirty="0" err="1" smtClean="0">
              <a:latin typeface="Times New Roman" pitchFamily="18" charset="0"/>
              <a:cs typeface="Times New Roman" pitchFamily="18" charset="0"/>
            </a:rPr>
            <a:t>theobroma</a:t>
          </a:r>
          <a:r>
            <a:rPr lang="en-US" sz="2200" kern="1200" dirty="0" smtClean="0">
              <a:latin typeface="Times New Roman" pitchFamily="18" charset="0"/>
              <a:cs typeface="Times New Roman" pitchFamily="18" charset="0"/>
            </a:rPr>
            <a:t> oil suppositories intended for use in tropical and subtropical countries.</a:t>
          </a:r>
          <a:endParaRPr lang="en-US" sz="2200" kern="1200" dirty="0"/>
        </a:p>
      </dsp:txBody>
      <dsp:txXfrm>
        <a:off x="1691544" y="2231434"/>
        <a:ext cx="6176105" cy="1935849"/>
      </dsp:txXfrm>
    </dsp:sp>
    <dsp:sp modelId="{6B4CA61D-2B6A-445F-B1A2-8599586A34D6}">
      <dsp:nvSpPr>
        <dsp:cNvPr id="0" name=""/>
        <dsp:cNvSpPr/>
      </dsp:nvSpPr>
      <dsp:spPr>
        <a:xfrm>
          <a:off x="1573529" y="4167284"/>
          <a:ext cx="6294120" cy="0"/>
        </a:xfrm>
        <a:prstGeom prst="line">
          <a:avLst/>
        </a:prstGeom>
        <a:noFill/>
        <a:ln w="12700" cap="flat" cmpd="sng" algn="ctr">
          <a:solidFill>
            <a:schemeClr val="accent5">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775F5374-7BC5-4F7C-9D14-F33E0BEEE4FB}">
      <dsp:nvSpPr>
        <dsp:cNvPr id="0" name=""/>
        <dsp:cNvSpPr/>
      </dsp:nvSpPr>
      <dsp:spPr>
        <a:xfrm>
          <a:off x="0" y="4266158"/>
          <a:ext cx="7867650" cy="0"/>
        </a:xfrm>
        <a:prstGeom prst="line">
          <a:avLst/>
        </a:prstGeom>
        <a:solidFill>
          <a:schemeClr val="accent5">
            <a:hueOff val="2457214"/>
            <a:satOff val="-53963"/>
            <a:lumOff val="13725"/>
            <a:alphaOff val="0"/>
          </a:schemeClr>
        </a:solidFill>
        <a:ln w="12700" cap="flat" cmpd="sng" algn="ctr">
          <a:solidFill>
            <a:schemeClr val="accent5">
              <a:hueOff val="2457214"/>
              <a:satOff val="-53963"/>
              <a:lumOff val="13725"/>
              <a:alphaOff val="0"/>
            </a:schemeClr>
          </a:solidFill>
          <a:prstDash val="solid"/>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1">
          <a:scrgbClr r="0" g="0" b="0"/>
        </a:lnRef>
        <a:fillRef idx="3">
          <a:scrgbClr r="0" g="0" b="0"/>
        </a:fillRef>
        <a:effectRef idx="3">
          <a:scrgbClr r="0" g="0" b="0"/>
        </a:effectRef>
        <a:fontRef idx="minor">
          <a:schemeClr val="lt1"/>
        </a:fontRef>
      </dsp:style>
    </dsp:sp>
    <dsp:sp modelId="{9117FCF1-3D0D-4B42-A2FE-B9BAC97CFCC2}">
      <dsp:nvSpPr>
        <dsp:cNvPr id="0" name=""/>
        <dsp:cNvSpPr/>
      </dsp:nvSpPr>
      <dsp:spPr>
        <a:xfrm>
          <a:off x="0" y="4266158"/>
          <a:ext cx="1573530" cy="2131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Melting point reduced by soluble ingredients</a:t>
          </a:r>
          <a:endParaRPr lang="en-US" sz="2200" kern="1200" dirty="0"/>
        </a:p>
      </dsp:txBody>
      <dsp:txXfrm>
        <a:off x="0" y="4266158"/>
        <a:ext cx="1573530" cy="2131516"/>
      </dsp:txXfrm>
    </dsp:sp>
    <dsp:sp modelId="{4A02B007-0765-4CF4-9018-BABB2F4703A5}">
      <dsp:nvSpPr>
        <dsp:cNvPr id="0" name=""/>
        <dsp:cNvSpPr/>
      </dsp:nvSpPr>
      <dsp:spPr>
        <a:xfrm>
          <a:off x="1691544" y="4315699"/>
          <a:ext cx="6176105" cy="990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smtClean="0">
              <a:latin typeface="Times New Roman" pitchFamily="18" charset="0"/>
              <a:cs typeface="Times New Roman" pitchFamily="18" charset="0"/>
            </a:rPr>
            <a:t>Phenol and chloral hydrate have a tendency to lower the melting point of cocoa butter.</a:t>
          </a:r>
          <a:endParaRPr lang="en-US" sz="2200" kern="1200" dirty="0" smtClean="0">
            <a:latin typeface="Times New Roman" pitchFamily="18" charset="0"/>
            <a:cs typeface="Times New Roman" pitchFamily="18" charset="0"/>
          </a:endParaRPr>
        </a:p>
      </dsp:txBody>
      <dsp:txXfrm>
        <a:off x="1691544" y="4315699"/>
        <a:ext cx="6176105" cy="990822"/>
      </dsp:txXfrm>
    </dsp:sp>
    <dsp:sp modelId="{17100E8E-7B47-4A98-AD4C-9356DCEC7979}">
      <dsp:nvSpPr>
        <dsp:cNvPr id="0" name=""/>
        <dsp:cNvSpPr/>
      </dsp:nvSpPr>
      <dsp:spPr>
        <a:xfrm>
          <a:off x="1573529" y="5306521"/>
          <a:ext cx="6294120" cy="0"/>
        </a:xfrm>
        <a:prstGeom prst="line">
          <a:avLst/>
        </a:prstGeom>
        <a:noFill/>
        <a:ln w="12700" cap="flat" cmpd="sng" algn="ctr">
          <a:solidFill>
            <a:schemeClr val="accent5">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57679AC4-8E33-4717-9969-31F22DC78071}">
      <dsp:nvSpPr>
        <dsp:cNvPr id="0" name=""/>
        <dsp:cNvSpPr/>
      </dsp:nvSpPr>
      <dsp:spPr>
        <a:xfrm>
          <a:off x="1691544" y="5356062"/>
          <a:ext cx="6176105" cy="990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So, solidifying agents like beeswax (4%) may be incorporated to compensate for the softening effect of the added substance.</a:t>
          </a:r>
        </a:p>
      </dsp:txBody>
      <dsp:txXfrm>
        <a:off x="1691544" y="5356062"/>
        <a:ext cx="6176105" cy="990822"/>
      </dsp:txXfrm>
    </dsp:sp>
    <dsp:sp modelId="{84F37012-F9C2-4335-A00A-2C86E627C39D}">
      <dsp:nvSpPr>
        <dsp:cNvPr id="0" name=""/>
        <dsp:cNvSpPr/>
      </dsp:nvSpPr>
      <dsp:spPr>
        <a:xfrm>
          <a:off x="1573529" y="6346884"/>
          <a:ext cx="6294120" cy="0"/>
        </a:xfrm>
        <a:prstGeom prst="line">
          <a:avLst/>
        </a:prstGeom>
        <a:noFill/>
        <a:ln w="12700" cap="flat" cmpd="sng" algn="ctr">
          <a:solidFill>
            <a:schemeClr val="accent5">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81FD5-2910-4A1D-B0B6-0E544DA7432E}">
      <dsp:nvSpPr>
        <dsp:cNvPr id="0" name=""/>
        <dsp:cNvSpPr/>
      </dsp:nvSpPr>
      <dsp:spPr>
        <a:xfrm>
          <a:off x="0" y="0"/>
          <a:ext cx="77152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F37EA25-26F4-4407-B680-46A65039574E}">
      <dsp:nvSpPr>
        <dsp:cNvPr id="0" name=""/>
        <dsp:cNvSpPr/>
      </dsp:nvSpPr>
      <dsp:spPr>
        <a:xfrm>
          <a:off x="0" y="0"/>
          <a:ext cx="1543050" cy="1581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kern="1200" dirty="0" smtClean="0">
              <a:latin typeface="Times New Roman" pitchFamily="18" charset="0"/>
              <a:cs typeface="Times New Roman" pitchFamily="18" charset="0"/>
            </a:rPr>
            <a:t>Rancidity on storage:</a:t>
          </a:r>
          <a:endParaRPr lang="en-US" sz="2400" kern="1200" dirty="0"/>
        </a:p>
      </dsp:txBody>
      <dsp:txXfrm>
        <a:off x="0" y="0"/>
        <a:ext cx="1543050" cy="1581149"/>
      </dsp:txXfrm>
    </dsp:sp>
    <dsp:sp modelId="{79BB620C-DBA3-40A2-BB6D-EB06DD464CEA}">
      <dsp:nvSpPr>
        <dsp:cNvPr id="0" name=""/>
        <dsp:cNvSpPr/>
      </dsp:nvSpPr>
      <dsp:spPr>
        <a:xfrm>
          <a:off x="1658778" y="71800"/>
          <a:ext cx="6056471" cy="143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kern="1200" smtClean="0">
              <a:latin typeface="Times New Roman" pitchFamily="18" charset="0"/>
              <a:cs typeface="Times New Roman" pitchFamily="18" charset="0"/>
            </a:rPr>
            <a:t>Due to the oxidation of unsaturated glycerides.</a:t>
          </a:r>
          <a:endParaRPr lang="en-US" sz="2400" kern="1200" dirty="0" smtClean="0">
            <a:latin typeface="Times New Roman" pitchFamily="18" charset="0"/>
            <a:cs typeface="Times New Roman" pitchFamily="18" charset="0"/>
          </a:endParaRPr>
        </a:p>
      </dsp:txBody>
      <dsp:txXfrm>
        <a:off x="1658778" y="71800"/>
        <a:ext cx="6056471" cy="1436005"/>
      </dsp:txXfrm>
    </dsp:sp>
    <dsp:sp modelId="{2BFB4A92-B9ED-4779-B567-F4957DF111E1}">
      <dsp:nvSpPr>
        <dsp:cNvPr id="0" name=""/>
        <dsp:cNvSpPr/>
      </dsp:nvSpPr>
      <dsp:spPr>
        <a:xfrm>
          <a:off x="1543049" y="1507805"/>
          <a:ext cx="6172200" cy="0"/>
        </a:xfrm>
        <a:prstGeom prst="line">
          <a:avLst/>
        </a:prstGeom>
        <a:solidFill>
          <a:schemeClr val="accent5">
            <a:hueOff val="0"/>
            <a:satOff val="0"/>
            <a:lumOff val="0"/>
            <a:alphaOff val="0"/>
          </a:schemeClr>
        </a:solidFill>
        <a:ln w="28575"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4F65AF2C-6AF3-410D-A943-EAA8FF63C791}">
      <dsp:nvSpPr>
        <dsp:cNvPr id="0" name=""/>
        <dsp:cNvSpPr/>
      </dsp:nvSpPr>
      <dsp:spPr>
        <a:xfrm>
          <a:off x="0" y="1581149"/>
          <a:ext cx="7715250" cy="0"/>
        </a:xfrm>
        <a:prstGeom prst="line">
          <a:avLst/>
        </a:prstGeom>
        <a:solidFill>
          <a:schemeClr val="accent5">
            <a:hueOff val="819071"/>
            <a:satOff val="-17988"/>
            <a:lumOff val="4575"/>
            <a:alphaOff val="0"/>
          </a:schemeClr>
        </a:solidFill>
        <a:ln w="12700" cap="flat" cmpd="sng" algn="ctr">
          <a:solidFill>
            <a:schemeClr val="accent5">
              <a:hueOff val="819071"/>
              <a:satOff val="-17988"/>
              <a:lumOff val="4575"/>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424C6A9-D26A-417A-ACF6-0C39FD15C84C}">
      <dsp:nvSpPr>
        <dsp:cNvPr id="0" name=""/>
        <dsp:cNvSpPr/>
      </dsp:nvSpPr>
      <dsp:spPr>
        <a:xfrm>
          <a:off x="0" y="1581149"/>
          <a:ext cx="1543050" cy="1581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kern="1200" dirty="0" smtClean="0">
              <a:latin typeface="Times New Roman" pitchFamily="18" charset="0"/>
              <a:cs typeface="Times New Roman" pitchFamily="18" charset="0"/>
            </a:rPr>
            <a:t>Poor water-absorbing ability:</a:t>
          </a:r>
        </a:p>
      </dsp:txBody>
      <dsp:txXfrm>
        <a:off x="0" y="1581149"/>
        <a:ext cx="1543050" cy="1581149"/>
      </dsp:txXfrm>
    </dsp:sp>
    <dsp:sp modelId="{C0B7A809-D317-419D-8B7A-5B148D73A6F6}">
      <dsp:nvSpPr>
        <dsp:cNvPr id="0" name=""/>
        <dsp:cNvSpPr/>
      </dsp:nvSpPr>
      <dsp:spPr>
        <a:xfrm>
          <a:off x="1658778" y="1652950"/>
          <a:ext cx="6056471" cy="143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kern="1200" dirty="0" smtClean="0">
              <a:latin typeface="Times New Roman" pitchFamily="18" charset="0"/>
              <a:cs typeface="Times New Roman" pitchFamily="18" charset="0"/>
            </a:rPr>
            <a:t>Improved by the addition of emulsifying agents.</a:t>
          </a:r>
        </a:p>
      </dsp:txBody>
      <dsp:txXfrm>
        <a:off x="1658778" y="1652950"/>
        <a:ext cx="6056471" cy="1436005"/>
      </dsp:txXfrm>
    </dsp:sp>
    <dsp:sp modelId="{C301ADAB-AEBA-487C-96AA-7C3E52E3812C}">
      <dsp:nvSpPr>
        <dsp:cNvPr id="0" name=""/>
        <dsp:cNvSpPr/>
      </dsp:nvSpPr>
      <dsp:spPr>
        <a:xfrm>
          <a:off x="1543049" y="3088955"/>
          <a:ext cx="6172200" cy="0"/>
        </a:xfrm>
        <a:prstGeom prst="line">
          <a:avLst/>
        </a:prstGeom>
        <a:solidFill>
          <a:schemeClr val="accent5">
            <a:hueOff val="0"/>
            <a:satOff val="0"/>
            <a:lumOff val="0"/>
            <a:alphaOff val="0"/>
          </a:schemeClr>
        </a:solidFill>
        <a:ln w="28575"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7E8C1621-B08C-4CF4-B75C-D229B1E19459}">
      <dsp:nvSpPr>
        <dsp:cNvPr id="0" name=""/>
        <dsp:cNvSpPr/>
      </dsp:nvSpPr>
      <dsp:spPr>
        <a:xfrm>
          <a:off x="0" y="3162299"/>
          <a:ext cx="7715250" cy="0"/>
        </a:xfrm>
        <a:prstGeom prst="line">
          <a:avLst/>
        </a:prstGeom>
        <a:solidFill>
          <a:schemeClr val="accent5">
            <a:hueOff val="1638143"/>
            <a:satOff val="-35975"/>
            <a:lumOff val="9150"/>
            <a:alphaOff val="0"/>
          </a:schemeClr>
        </a:solidFill>
        <a:ln w="12700" cap="flat" cmpd="sng" algn="ctr">
          <a:solidFill>
            <a:schemeClr val="accent5">
              <a:hueOff val="1638143"/>
              <a:satOff val="-35975"/>
              <a:lumOff val="9150"/>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0F47D4E-9FB5-4572-8728-1ACBD591911B}">
      <dsp:nvSpPr>
        <dsp:cNvPr id="0" name=""/>
        <dsp:cNvSpPr/>
      </dsp:nvSpPr>
      <dsp:spPr>
        <a:xfrm>
          <a:off x="0" y="3162299"/>
          <a:ext cx="1543050" cy="1581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kern="1200" dirty="0" smtClean="0">
              <a:latin typeface="Times New Roman" pitchFamily="18" charset="0"/>
              <a:cs typeface="Times New Roman" pitchFamily="18" charset="0"/>
            </a:rPr>
            <a:t> Leakage from the body:</a:t>
          </a:r>
        </a:p>
      </dsp:txBody>
      <dsp:txXfrm>
        <a:off x="0" y="3162299"/>
        <a:ext cx="1543050" cy="1581149"/>
      </dsp:txXfrm>
    </dsp:sp>
    <dsp:sp modelId="{7356C10A-BB84-4B3B-AD8F-4DCA3F3DE33E}">
      <dsp:nvSpPr>
        <dsp:cNvPr id="0" name=""/>
        <dsp:cNvSpPr/>
      </dsp:nvSpPr>
      <dsp:spPr>
        <a:xfrm>
          <a:off x="1658778" y="3234100"/>
          <a:ext cx="6056471" cy="143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kern="1200" dirty="0" smtClean="0">
              <a:latin typeface="Times New Roman" pitchFamily="18" charset="0"/>
              <a:cs typeface="Times New Roman" pitchFamily="18" charset="0"/>
            </a:rPr>
            <a:t>Sometimes the melted base escapes from the rectum or vagina, so, it is rarely used as a </a:t>
          </a:r>
          <a:r>
            <a:rPr lang="en-US" sz="2400" kern="1200" dirty="0" err="1" smtClean="0">
              <a:latin typeface="Times New Roman" pitchFamily="18" charset="0"/>
              <a:cs typeface="Times New Roman" pitchFamily="18" charset="0"/>
            </a:rPr>
            <a:t>pessary</a:t>
          </a:r>
          <a:r>
            <a:rPr lang="en-US" sz="2400" kern="1200" dirty="0" smtClean="0">
              <a:latin typeface="Times New Roman" pitchFamily="18" charset="0"/>
              <a:cs typeface="Times New Roman" pitchFamily="18" charset="0"/>
            </a:rPr>
            <a:t> base.</a:t>
          </a:r>
          <a:endParaRPr lang="en-US" sz="2400" kern="1200" dirty="0"/>
        </a:p>
      </dsp:txBody>
      <dsp:txXfrm>
        <a:off x="1658778" y="3234100"/>
        <a:ext cx="6056471" cy="1436005"/>
      </dsp:txXfrm>
    </dsp:sp>
    <dsp:sp modelId="{57D1F8B5-7FF3-4D87-9641-E525DA217714}">
      <dsp:nvSpPr>
        <dsp:cNvPr id="0" name=""/>
        <dsp:cNvSpPr/>
      </dsp:nvSpPr>
      <dsp:spPr>
        <a:xfrm>
          <a:off x="1543049" y="4670105"/>
          <a:ext cx="6172200" cy="0"/>
        </a:xfrm>
        <a:prstGeom prst="line">
          <a:avLst/>
        </a:prstGeom>
        <a:solidFill>
          <a:schemeClr val="accent5">
            <a:hueOff val="0"/>
            <a:satOff val="0"/>
            <a:lumOff val="0"/>
            <a:alphaOff val="0"/>
          </a:schemeClr>
        </a:solidFill>
        <a:ln w="28575"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5655E6D7-D82A-4EFC-A3B4-3EA1B24B1F18}">
      <dsp:nvSpPr>
        <dsp:cNvPr id="0" name=""/>
        <dsp:cNvSpPr/>
      </dsp:nvSpPr>
      <dsp:spPr>
        <a:xfrm>
          <a:off x="0" y="4743449"/>
          <a:ext cx="7715250" cy="0"/>
        </a:xfrm>
        <a:prstGeom prst="line">
          <a:avLst/>
        </a:prstGeom>
        <a:solidFill>
          <a:schemeClr val="accent5">
            <a:hueOff val="2457214"/>
            <a:satOff val="-53963"/>
            <a:lumOff val="13725"/>
            <a:alphaOff val="0"/>
          </a:schemeClr>
        </a:solidFill>
        <a:ln w="12700" cap="flat" cmpd="sng" algn="ctr">
          <a:solidFill>
            <a:schemeClr val="accent5">
              <a:hueOff val="2457214"/>
              <a:satOff val="-53963"/>
              <a:lumOff val="13725"/>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E419BB4-CCC8-4DB1-B3EC-4C391A4F34CC}">
      <dsp:nvSpPr>
        <dsp:cNvPr id="0" name=""/>
        <dsp:cNvSpPr/>
      </dsp:nvSpPr>
      <dsp:spPr>
        <a:xfrm>
          <a:off x="0" y="4743449"/>
          <a:ext cx="1543050" cy="1581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kern="1200" dirty="0" smtClean="0">
              <a:latin typeface="Times New Roman" pitchFamily="18" charset="0"/>
              <a:cs typeface="Times New Roman" pitchFamily="18" charset="0"/>
            </a:rPr>
            <a:t>Expensive</a:t>
          </a:r>
          <a:endParaRPr lang="en-US" sz="2400" kern="1200" dirty="0"/>
        </a:p>
      </dsp:txBody>
      <dsp:txXfrm>
        <a:off x="0" y="4743449"/>
        <a:ext cx="1543050" cy="1581149"/>
      </dsp:txXfrm>
    </dsp:sp>
    <dsp:sp modelId="{4F2A4F0D-65C7-4CCA-B8FE-9D7A982E10F7}">
      <dsp:nvSpPr>
        <dsp:cNvPr id="0" name=""/>
        <dsp:cNvSpPr/>
      </dsp:nvSpPr>
      <dsp:spPr>
        <a:xfrm>
          <a:off x="1658778" y="4815250"/>
          <a:ext cx="6056471" cy="143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kern="1200" dirty="0" smtClean="0">
              <a:latin typeface="Times New Roman" pitchFamily="18" charset="0"/>
              <a:cs typeface="Times New Roman" pitchFamily="18" charset="0"/>
            </a:rPr>
            <a:t>Relatively high cost</a:t>
          </a:r>
          <a:endParaRPr lang="en-US" sz="2400" kern="1200" dirty="0"/>
        </a:p>
      </dsp:txBody>
      <dsp:txXfrm>
        <a:off x="1658778" y="4815250"/>
        <a:ext cx="6056471" cy="1436005"/>
      </dsp:txXfrm>
    </dsp:sp>
    <dsp:sp modelId="{E4B87792-0EB4-4366-BBCF-481092281CB9}">
      <dsp:nvSpPr>
        <dsp:cNvPr id="0" name=""/>
        <dsp:cNvSpPr/>
      </dsp:nvSpPr>
      <dsp:spPr>
        <a:xfrm>
          <a:off x="1543049" y="6251255"/>
          <a:ext cx="6172200" cy="0"/>
        </a:xfrm>
        <a:prstGeom prst="line">
          <a:avLst/>
        </a:prstGeom>
        <a:solidFill>
          <a:schemeClr val="accent5">
            <a:hueOff val="0"/>
            <a:satOff val="0"/>
            <a:lumOff val="0"/>
            <a:alphaOff val="0"/>
          </a:schemeClr>
        </a:solidFill>
        <a:ln w="28575" cap="flat" cmpd="sng" algn="ctr">
          <a:solidFill>
            <a:schemeClr val="accent5">
              <a:tint val="50000"/>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367E6-C80C-439C-992B-EFF7AE6CA0B9}">
      <dsp:nvSpPr>
        <dsp:cNvPr id="0" name=""/>
        <dsp:cNvSpPr/>
      </dsp:nvSpPr>
      <dsp:spPr>
        <a:xfrm>
          <a:off x="0" y="239857"/>
          <a:ext cx="7866888" cy="1221041"/>
        </a:xfrm>
        <a:prstGeom prst="roundRect">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smtClean="0"/>
            <a:t>To overcome the disadvantages of theobroma oil synthetic substitutes were searched.</a:t>
          </a:r>
          <a:endParaRPr lang="en-US" sz="2300" kern="1200"/>
        </a:p>
      </dsp:txBody>
      <dsp:txXfrm>
        <a:off x="59606" y="299463"/>
        <a:ext cx="7747676" cy="1101829"/>
      </dsp:txXfrm>
    </dsp:sp>
    <dsp:sp modelId="{FB363DB7-2415-4AFC-93E6-D1A3891349B9}">
      <dsp:nvSpPr>
        <dsp:cNvPr id="0" name=""/>
        <dsp:cNvSpPr/>
      </dsp:nvSpPr>
      <dsp:spPr>
        <a:xfrm>
          <a:off x="0" y="1527138"/>
          <a:ext cx="7866888" cy="1221041"/>
        </a:xfrm>
        <a:prstGeom prst="roundRect">
          <a:avLst/>
        </a:prstGeom>
        <a:gradFill rotWithShape="0">
          <a:gsLst>
            <a:gs pos="0">
              <a:schemeClr val="accent3">
                <a:hueOff val="224738"/>
                <a:satOff val="-8850"/>
                <a:lumOff val="4314"/>
                <a:alphaOff val="0"/>
                <a:tint val="60000"/>
                <a:satMod val="250000"/>
              </a:schemeClr>
            </a:gs>
            <a:gs pos="35000">
              <a:schemeClr val="accent3">
                <a:hueOff val="224738"/>
                <a:satOff val="-8850"/>
                <a:lumOff val="4314"/>
                <a:alphaOff val="0"/>
                <a:tint val="47000"/>
                <a:satMod val="275000"/>
              </a:schemeClr>
            </a:gs>
            <a:gs pos="100000">
              <a:schemeClr val="accent3">
                <a:hueOff val="224738"/>
                <a:satOff val="-8850"/>
                <a:lumOff val="4314"/>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Obtained from hydrogenation and heat treatment to vegetable oils such as palm kernel and </a:t>
          </a:r>
          <a:r>
            <a:rPr lang="en-US" sz="2300" kern="1200" dirty="0" err="1" smtClean="0"/>
            <a:t>arachis</a:t>
          </a:r>
          <a:r>
            <a:rPr lang="en-US" sz="2300" kern="1200" dirty="0" smtClean="0"/>
            <a:t>.</a:t>
          </a:r>
          <a:endParaRPr lang="en-US" sz="2300" kern="1200" dirty="0"/>
        </a:p>
      </dsp:txBody>
      <dsp:txXfrm>
        <a:off x="59606" y="1586744"/>
        <a:ext cx="7747676" cy="1101829"/>
      </dsp:txXfrm>
    </dsp:sp>
    <dsp:sp modelId="{7755174A-8D4C-44F8-A571-B9C09C1965FE}">
      <dsp:nvSpPr>
        <dsp:cNvPr id="0" name=""/>
        <dsp:cNvSpPr/>
      </dsp:nvSpPr>
      <dsp:spPr>
        <a:xfrm>
          <a:off x="0" y="2814420"/>
          <a:ext cx="7866888" cy="1221041"/>
        </a:xfrm>
        <a:prstGeom prst="roundRect">
          <a:avLst/>
        </a:prstGeom>
        <a:gradFill rotWithShape="0">
          <a:gsLst>
            <a:gs pos="0">
              <a:schemeClr val="accent3">
                <a:hueOff val="449476"/>
                <a:satOff val="-17699"/>
                <a:lumOff val="8627"/>
                <a:alphaOff val="0"/>
                <a:tint val="60000"/>
                <a:satMod val="250000"/>
              </a:schemeClr>
            </a:gs>
            <a:gs pos="35000">
              <a:schemeClr val="accent3">
                <a:hueOff val="449476"/>
                <a:satOff val="-17699"/>
                <a:lumOff val="8627"/>
                <a:alphaOff val="0"/>
                <a:tint val="47000"/>
                <a:satMod val="275000"/>
              </a:schemeClr>
            </a:gs>
            <a:gs pos="100000">
              <a:schemeClr val="accent3">
                <a:hueOff val="449476"/>
                <a:satOff val="-17699"/>
                <a:lumOff val="8627"/>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smtClean="0"/>
            <a:t>Hydrogenation saturates unsaturated glycerides and heat treatment splits some of the triglycerides into fatty acid and partial esters (mono and di glycerides).</a:t>
          </a:r>
          <a:endParaRPr lang="en-US" sz="2300" kern="1200"/>
        </a:p>
      </dsp:txBody>
      <dsp:txXfrm>
        <a:off x="59606" y="2874026"/>
        <a:ext cx="7747676" cy="1101829"/>
      </dsp:txXfrm>
    </dsp:sp>
    <dsp:sp modelId="{A197E999-FA8D-443D-B338-77FF2D36B3E0}">
      <dsp:nvSpPr>
        <dsp:cNvPr id="0" name=""/>
        <dsp:cNvSpPr/>
      </dsp:nvSpPr>
      <dsp:spPr>
        <a:xfrm>
          <a:off x="0" y="4101701"/>
          <a:ext cx="7866888" cy="1221041"/>
        </a:xfrm>
        <a:prstGeom prst="roundRect">
          <a:avLst/>
        </a:prstGeom>
        <a:gradFill rotWithShape="0">
          <a:gsLst>
            <a:gs pos="0">
              <a:schemeClr val="accent3">
                <a:hueOff val="674214"/>
                <a:satOff val="-26549"/>
                <a:lumOff val="12941"/>
                <a:alphaOff val="0"/>
                <a:tint val="60000"/>
                <a:satMod val="250000"/>
              </a:schemeClr>
            </a:gs>
            <a:gs pos="35000">
              <a:schemeClr val="accent3">
                <a:hueOff val="674214"/>
                <a:satOff val="-26549"/>
                <a:lumOff val="12941"/>
                <a:alphaOff val="0"/>
                <a:tint val="47000"/>
                <a:satMod val="275000"/>
              </a:schemeClr>
            </a:gs>
            <a:gs pos="100000">
              <a:schemeClr val="accent3">
                <a:hueOff val="674214"/>
                <a:satOff val="-26549"/>
                <a:lumOff val="1294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smtClean="0"/>
            <a:t>Most synthetic fat bases are made by first hydrolysing the vegetable oil, then hydrogenating the resulting fatty acids and finally esterifying the acids by heating with glycerol.</a:t>
          </a:r>
          <a:endParaRPr lang="en-US" sz="2300" kern="1200"/>
        </a:p>
      </dsp:txBody>
      <dsp:txXfrm>
        <a:off x="59606" y="4161307"/>
        <a:ext cx="7747676" cy="110182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3AA1B-CB07-4288-BABC-3E2E2147A692}">
      <dsp:nvSpPr>
        <dsp:cNvPr id="0" name=""/>
        <dsp:cNvSpPr/>
      </dsp:nvSpPr>
      <dsp:spPr>
        <a:xfrm>
          <a:off x="0" y="0"/>
          <a:ext cx="786765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a:outerShdw blurRad="39999" dist="23000" algn="bl"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sp>
    <dsp:sp modelId="{967B9818-F743-481F-B354-05032D617516}">
      <dsp:nvSpPr>
        <dsp:cNvPr id="0" name=""/>
        <dsp:cNvSpPr/>
      </dsp:nvSpPr>
      <dsp:spPr>
        <a:xfrm>
          <a:off x="0" y="0"/>
          <a:ext cx="157353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Advantages</a:t>
          </a:r>
          <a:endParaRPr lang="en-US" sz="2100" kern="1200" dirty="0"/>
        </a:p>
      </dsp:txBody>
      <dsp:txXfrm>
        <a:off x="0" y="0"/>
        <a:ext cx="1573530" cy="6477000"/>
      </dsp:txXfrm>
    </dsp:sp>
    <dsp:sp modelId="{7BECCE49-810C-4467-A711-B86AC5628453}">
      <dsp:nvSpPr>
        <dsp:cNvPr id="0" name=""/>
        <dsp:cNvSpPr/>
      </dsp:nvSpPr>
      <dsp:spPr>
        <a:xfrm>
          <a:off x="1691544" y="76139"/>
          <a:ext cx="6176105" cy="152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Times New Roman" pitchFamily="18" charset="0"/>
              <a:cs typeface="Times New Roman" pitchFamily="18" charset="0"/>
            </a:rPr>
            <a:t>Their solidifying points are unaffected by over heating.</a:t>
          </a:r>
          <a:endParaRPr lang="en-US" sz="2000" kern="1200" dirty="0"/>
        </a:p>
      </dsp:txBody>
      <dsp:txXfrm>
        <a:off x="1691544" y="76139"/>
        <a:ext cx="6176105" cy="1522790"/>
      </dsp:txXfrm>
    </dsp:sp>
    <dsp:sp modelId="{A6B5AD1F-DDEA-402F-A16F-F30BC7DECED3}">
      <dsp:nvSpPr>
        <dsp:cNvPr id="0" name=""/>
        <dsp:cNvSpPr/>
      </dsp:nvSpPr>
      <dsp:spPr>
        <a:xfrm>
          <a:off x="1573529" y="1598930"/>
          <a:ext cx="6294120" cy="0"/>
        </a:xfrm>
        <a:prstGeom prst="line">
          <a:avLst/>
        </a:prstGeom>
        <a:solidFill>
          <a:schemeClr val="accent4">
            <a:hueOff val="0"/>
            <a:satOff val="0"/>
            <a:lumOff val="0"/>
            <a:alphaOff val="0"/>
          </a:schemeClr>
        </a:solidFill>
        <a:ln w="28575"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B40ADB92-2376-4A35-A83E-44604E949ACF}">
      <dsp:nvSpPr>
        <dsp:cNvPr id="0" name=""/>
        <dsp:cNvSpPr/>
      </dsp:nvSpPr>
      <dsp:spPr>
        <a:xfrm>
          <a:off x="1691544" y="1675069"/>
          <a:ext cx="6176105" cy="152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Times New Roman" pitchFamily="18" charset="0"/>
              <a:cs typeface="Times New Roman" pitchFamily="18" charset="0"/>
            </a:rPr>
            <a:t>They have good resistance to oxidation because their unsaturated fatty acids have been reduced.</a:t>
          </a:r>
          <a:endParaRPr lang="en-US" sz="2000" kern="1200" dirty="0">
            <a:latin typeface="Times New Roman" pitchFamily="18" charset="0"/>
            <a:cs typeface="Times New Roman" pitchFamily="18" charset="0"/>
          </a:endParaRPr>
        </a:p>
      </dsp:txBody>
      <dsp:txXfrm>
        <a:off x="1691544" y="1675069"/>
        <a:ext cx="6176105" cy="1522790"/>
      </dsp:txXfrm>
    </dsp:sp>
    <dsp:sp modelId="{F6B6451A-F031-4D1D-A2DA-5CD1149CEB72}">
      <dsp:nvSpPr>
        <dsp:cNvPr id="0" name=""/>
        <dsp:cNvSpPr/>
      </dsp:nvSpPr>
      <dsp:spPr>
        <a:xfrm>
          <a:off x="1573529" y="3197860"/>
          <a:ext cx="6294120" cy="0"/>
        </a:xfrm>
        <a:prstGeom prst="line">
          <a:avLst/>
        </a:prstGeom>
        <a:solidFill>
          <a:schemeClr val="accent4">
            <a:hueOff val="0"/>
            <a:satOff val="0"/>
            <a:lumOff val="0"/>
            <a:alphaOff val="0"/>
          </a:schemeClr>
        </a:solidFill>
        <a:ln w="28575"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53C1FE91-5783-4CE7-B925-23BBF7ABCB95}">
      <dsp:nvSpPr>
        <dsp:cNvPr id="0" name=""/>
        <dsp:cNvSpPr/>
      </dsp:nvSpPr>
      <dsp:spPr>
        <a:xfrm>
          <a:off x="1691544" y="3274000"/>
          <a:ext cx="6176105" cy="152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Times New Roman" pitchFamily="18" charset="0"/>
              <a:cs typeface="Times New Roman" pitchFamily="18" charset="0"/>
            </a:rPr>
            <a:t>The difference between melting and setting points is small; generally only 1.5 to 2</a:t>
          </a:r>
          <a:r>
            <a:rPr lang="en-US" sz="2000" kern="1200" baseline="30000" dirty="0" smtClean="0">
              <a:latin typeface="Times New Roman" pitchFamily="18" charset="0"/>
              <a:cs typeface="Times New Roman" pitchFamily="18" charset="0"/>
            </a:rPr>
            <a:t>o</a:t>
          </a:r>
          <a:r>
            <a:rPr lang="en-US" sz="2000" kern="1200" dirty="0" smtClean="0">
              <a:latin typeface="Times New Roman" pitchFamily="18" charset="0"/>
              <a:cs typeface="Times New Roman" pitchFamily="18" charset="0"/>
            </a:rPr>
            <a:t>C and seldom over 3</a:t>
          </a:r>
          <a:r>
            <a:rPr lang="en-US" sz="2000" kern="1200" baseline="30000" dirty="0" smtClean="0">
              <a:latin typeface="Times New Roman" pitchFamily="18" charset="0"/>
              <a:cs typeface="Times New Roman" pitchFamily="18" charset="0"/>
            </a:rPr>
            <a:t>o</a:t>
          </a:r>
          <a:r>
            <a:rPr lang="en-US" sz="2000" kern="1200" dirty="0" smtClean="0">
              <a:latin typeface="Times New Roman" pitchFamily="18" charset="0"/>
              <a:cs typeface="Times New Roman" pitchFamily="18" charset="0"/>
            </a:rPr>
            <a:t>C. Hence, they set quickly, the risk of sedimentation is low and they are easier to administer.</a:t>
          </a:r>
          <a:endParaRPr lang="en-US" sz="2000" kern="1200" dirty="0"/>
        </a:p>
      </dsp:txBody>
      <dsp:txXfrm>
        <a:off x="1691544" y="3274000"/>
        <a:ext cx="6176105" cy="1522790"/>
      </dsp:txXfrm>
    </dsp:sp>
    <dsp:sp modelId="{AD105D22-A2BE-4D32-876F-6281022D7437}">
      <dsp:nvSpPr>
        <dsp:cNvPr id="0" name=""/>
        <dsp:cNvSpPr/>
      </dsp:nvSpPr>
      <dsp:spPr>
        <a:xfrm>
          <a:off x="1573529" y="4796790"/>
          <a:ext cx="6294120" cy="0"/>
        </a:xfrm>
        <a:prstGeom prst="line">
          <a:avLst/>
        </a:prstGeom>
        <a:solidFill>
          <a:schemeClr val="accent4">
            <a:hueOff val="0"/>
            <a:satOff val="0"/>
            <a:lumOff val="0"/>
            <a:alphaOff val="0"/>
          </a:schemeClr>
        </a:solidFill>
        <a:ln w="28575"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475CB706-1967-432E-8B3B-194A77C817AB}">
      <dsp:nvSpPr>
        <dsp:cNvPr id="0" name=""/>
        <dsp:cNvSpPr/>
      </dsp:nvSpPr>
      <dsp:spPr>
        <a:xfrm>
          <a:off x="1691544" y="4872930"/>
          <a:ext cx="6176105" cy="152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smtClean="0">
              <a:latin typeface="Times New Roman" pitchFamily="18" charset="0"/>
              <a:cs typeface="Times New Roman" pitchFamily="18" charset="0"/>
            </a:rPr>
            <a:t>The melting point depression caused by fat soluble drugs can be counteracted by choosing a high melting point grade, while the hardness and brittleness that sometimes results from a high content of insoluble powder can be prevented by using a low melting point grade.  </a:t>
          </a:r>
          <a:endParaRPr lang="en-US" sz="2000" kern="1200" dirty="0"/>
        </a:p>
      </dsp:txBody>
      <dsp:txXfrm>
        <a:off x="1691544" y="4872930"/>
        <a:ext cx="6176105" cy="1522790"/>
      </dsp:txXfrm>
    </dsp:sp>
    <dsp:sp modelId="{D159F683-F3B9-4DC7-93A7-6F6DC1C33C5E}">
      <dsp:nvSpPr>
        <dsp:cNvPr id="0" name=""/>
        <dsp:cNvSpPr/>
      </dsp:nvSpPr>
      <dsp:spPr>
        <a:xfrm>
          <a:off x="1573529" y="6395721"/>
          <a:ext cx="6294120" cy="0"/>
        </a:xfrm>
        <a:prstGeom prst="line">
          <a:avLst/>
        </a:prstGeom>
        <a:solidFill>
          <a:schemeClr val="accent4">
            <a:hueOff val="0"/>
            <a:satOff val="0"/>
            <a:lumOff val="0"/>
            <a:alphaOff val="0"/>
          </a:schemeClr>
        </a:solidFill>
        <a:ln w="28575"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3AA1B-CB07-4288-BABC-3E2E2147A692}">
      <dsp:nvSpPr>
        <dsp:cNvPr id="0" name=""/>
        <dsp:cNvSpPr/>
      </dsp:nvSpPr>
      <dsp:spPr>
        <a:xfrm>
          <a:off x="0" y="0"/>
          <a:ext cx="786765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a:outerShdw blurRad="39999" dist="23000" algn="bl"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sp>
    <dsp:sp modelId="{967B9818-F743-481F-B354-05032D617516}">
      <dsp:nvSpPr>
        <dsp:cNvPr id="0" name=""/>
        <dsp:cNvSpPr/>
      </dsp:nvSpPr>
      <dsp:spPr>
        <a:xfrm>
          <a:off x="0" y="0"/>
          <a:ext cx="157353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Advantages</a:t>
          </a:r>
          <a:endParaRPr lang="en-US" sz="2100" kern="1200" dirty="0"/>
        </a:p>
      </dsp:txBody>
      <dsp:txXfrm>
        <a:off x="0" y="0"/>
        <a:ext cx="1573530" cy="6477000"/>
      </dsp:txXfrm>
    </dsp:sp>
    <dsp:sp modelId="{7BECCE49-810C-4467-A711-B86AC5628453}">
      <dsp:nvSpPr>
        <dsp:cNvPr id="0" name=""/>
        <dsp:cNvSpPr/>
      </dsp:nvSpPr>
      <dsp:spPr>
        <a:xfrm>
          <a:off x="1691544" y="76139"/>
          <a:ext cx="6176105" cy="152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smtClean="0">
              <a:latin typeface="Times New Roman" pitchFamily="18" charset="0"/>
              <a:cs typeface="Times New Roman" pitchFamily="18" charset="0"/>
            </a:rPr>
            <a:t>High softening point grades are advantageous for tropical and sub tropical formulations.</a:t>
          </a:r>
          <a:endParaRPr lang="en-US" sz="2200" kern="1200" dirty="0"/>
        </a:p>
      </dsp:txBody>
      <dsp:txXfrm>
        <a:off x="1691544" y="76139"/>
        <a:ext cx="6176105" cy="1522790"/>
      </dsp:txXfrm>
    </dsp:sp>
    <dsp:sp modelId="{A6B5AD1F-DDEA-402F-A16F-F30BC7DECED3}">
      <dsp:nvSpPr>
        <dsp:cNvPr id="0" name=""/>
        <dsp:cNvSpPr/>
      </dsp:nvSpPr>
      <dsp:spPr>
        <a:xfrm>
          <a:off x="1573529" y="1598930"/>
          <a:ext cx="6294120" cy="0"/>
        </a:xfrm>
        <a:prstGeom prst="line">
          <a:avLst/>
        </a:prstGeom>
        <a:solidFill>
          <a:schemeClr val="accent4">
            <a:hueOff val="0"/>
            <a:satOff val="0"/>
            <a:lumOff val="0"/>
            <a:alphaOff val="0"/>
          </a:schemeClr>
        </a:solidFill>
        <a:ln w="28575"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41D4188B-7447-42E6-8DD5-433CFD1CAB57}">
      <dsp:nvSpPr>
        <dsp:cNvPr id="0" name=""/>
        <dsp:cNvSpPr/>
      </dsp:nvSpPr>
      <dsp:spPr>
        <a:xfrm>
          <a:off x="1691544" y="1675069"/>
          <a:ext cx="6176105" cy="152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They usually contain a proportion of partial glycerides some of which e.g. </a:t>
          </a:r>
          <a:r>
            <a:rPr lang="en-US" sz="2200" kern="1200" dirty="0" err="1" smtClean="0">
              <a:latin typeface="Times New Roman" pitchFamily="18" charset="0"/>
              <a:cs typeface="Times New Roman" pitchFamily="18" charset="0"/>
            </a:rPr>
            <a:t>glyceryl</a:t>
          </a:r>
          <a:r>
            <a:rPr lang="en-US" sz="2200" kern="1200" dirty="0" smtClean="0">
              <a:latin typeface="Times New Roman" pitchFamily="18" charset="0"/>
              <a:cs typeface="Times New Roman" pitchFamily="18" charset="0"/>
            </a:rPr>
            <a:t> </a:t>
          </a:r>
          <a:r>
            <a:rPr lang="en-US" sz="2200" kern="1200" dirty="0" err="1" smtClean="0">
              <a:latin typeface="Times New Roman" pitchFamily="18" charset="0"/>
              <a:cs typeface="Times New Roman" pitchFamily="18" charset="0"/>
            </a:rPr>
            <a:t>monostearate</a:t>
          </a:r>
          <a:r>
            <a:rPr lang="en-US" sz="2200" kern="1200" dirty="0" smtClean="0">
              <a:latin typeface="Times New Roman" pitchFamily="18" charset="0"/>
              <a:cs typeface="Times New Roman" pitchFamily="18" charset="0"/>
            </a:rPr>
            <a:t>, are w/o emulsifying agents and therefore their emulsifying and water absorbing capacities are good.</a:t>
          </a:r>
          <a:endParaRPr lang="en-US" sz="2200" kern="1200" dirty="0">
            <a:latin typeface="Times New Roman" pitchFamily="18" charset="0"/>
            <a:cs typeface="Times New Roman" pitchFamily="18" charset="0"/>
          </a:endParaRPr>
        </a:p>
      </dsp:txBody>
      <dsp:txXfrm>
        <a:off x="1691544" y="1675069"/>
        <a:ext cx="6176105" cy="1522790"/>
      </dsp:txXfrm>
    </dsp:sp>
    <dsp:sp modelId="{3483EF34-25F7-49B6-BB57-8F26993746A3}">
      <dsp:nvSpPr>
        <dsp:cNvPr id="0" name=""/>
        <dsp:cNvSpPr/>
      </dsp:nvSpPr>
      <dsp:spPr>
        <a:xfrm>
          <a:off x="1573529" y="3197860"/>
          <a:ext cx="6294120" cy="0"/>
        </a:xfrm>
        <a:prstGeom prst="line">
          <a:avLst/>
        </a:prstGeom>
        <a:solidFill>
          <a:schemeClr val="accent4">
            <a:hueOff val="0"/>
            <a:satOff val="0"/>
            <a:lumOff val="0"/>
            <a:alphaOff val="0"/>
          </a:schemeClr>
        </a:solidFill>
        <a:ln w="28575"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DB729452-21E9-4669-BABF-3202899201CF}">
      <dsp:nvSpPr>
        <dsp:cNvPr id="0" name=""/>
        <dsp:cNvSpPr/>
      </dsp:nvSpPr>
      <dsp:spPr>
        <a:xfrm>
          <a:off x="1691544" y="3274000"/>
          <a:ext cx="6176105" cy="152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smtClean="0">
              <a:latin typeface="Times New Roman" pitchFamily="18" charset="0"/>
              <a:cs typeface="Times New Roman" pitchFamily="18" charset="0"/>
            </a:rPr>
            <a:t>No mould lubricant is needed because they contract significantly on cooling.</a:t>
          </a:r>
          <a:endParaRPr lang="en-US" sz="2200" kern="1200" dirty="0">
            <a:latin typeface="Times New Roman" pitchFamily="18" charset="0"/>
            <a:cs typeface="Times New Roman" pitchFamily="18" charset="0"/>
          </a:endParaRPr>
        </a:p>
      </dsp:txBody>
      <dsp:txXfrm>
        <a:off x="1691544" y="3274000"/>
        <a:ext cx="6176105" cy="1522790"/>
      </dsp:txXfrm>
    </dsp:sp>
    <dsp:sp modelId="{43841118-514F-4C22-ABB3-000D1CC17F8F}">
      <dsp:nvSpPr>
        <dsp:cNvPr id="0" name=""/>
        <dsp:cNvSpPr/>
      </dsp:nvSpPr>
      <dsp:spPr>
        <a:xfrm>
          <a:off x="1573529" y="4796790"/>
          <a:ext cx="6294120" cy="0"/>
        </a:xfrm>
        <a:prstGeom prst="line">
          <a:avLst/>
        </a:prstGeom>
        <a:solidFill>
          <a:schemeClr val="accent4">
            <a:hueOff val="0"/>
            <a:satOff val="0"/>
            <a:lumOff val="0"/>
            <a:alphaOff val="0"/>
          </a:schemeClr>
        </a:solidFill>
        <a:ln w="28575"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C10F7991-A829-4363-BEEF-CBCD2497A9C3}">
      <dsp:nvSpPr>
        <dsp:cNvPr id="0" name=""/>
        <dsp:cNvSpPr/>
      </dsp:nvSpPr>
      <dsp:spPr>
        <a:xfrm>
          <a:off x="1691544" y="4872930"/>
          <a:ext cx="6176105" cy="152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They produce suppositories that are white and almost </a:t>
          </a:r>
          <a:r>
            <a:rPr lang="en-US" sz="2200" kern="1200" dirty="0" err="1" smtClean="0">
              <a:latin typeface="Times New Roman" pitchFamily="18" charset="0"/>
              <a:cs typeface="Times New Roman" pitchFamily="18" charset="0"/>
            </a:rPr>
            <a:t>odourless</a:t>
          </a:r>
          <a:r>
            <a:rPr lang="en-US" sz="2200" kern="1200" dirty="0" smtClean="0">
              <a:latin typeface="Times New Roman" pitchFamily="18" charset="0"/>
              <a:cs typeface="Times New Roman" pitchFamily="18" charset="0"/>
            </a:rPr>
            <a:t> and have very attractive, clean and polished appearance.</a:t>
          </a:r>
        </a:p>
      </dsp:txBody>
      <dsp:txXfrm>
        <a:off x="1691544" y="4872930"/>
        <a:ext cx="6176105" cy="1522790"/>
      </dsp:txXfrm>
    </dsp:sp>
    <dsp:sp modelId="{5B625999-2A4A-43F3-BBA0-A3254716B167}">
      <dsp:nvSpPr>
        <dsp:cNvPr id="0" name=""/>
        <dsp:cNvSpPr/>
      </dsp:nvSpPr>
      <dsp:spPr>
        <a:xfrm>
          <a:off x="1573529" y="6395721"/>
          <a:ext cx="6294120" cy="0"/>
        </a:xfrm>
        <a:prstGeom prst="line">
          <a:avLst/>
        </a:prstGeom>
        <a:solidFill>
          <a:schemeClr val="accent4">
            <a:hueOff val="0"/>
            <a:satOff val="0"/>
            <a:lumOff val="0"/>
            <a:alphaOff val="0"/>
          </a:schemeClr>
        </a:solidFill>
        <a:ln w="28575" cap="flat" cmpd="sng" algn="ctr">
          <a:solidFill>
            <a:schemeClr val="accent4">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E2B18-0BCF-4A1D-A5CF-0AEF1937764C}">
      <dsp:nvSpPr>
        <dsp:cNvPr id="0" name=""/>
        <dsp:cNvSpPr/>
      </dsp:nvSpPr>
      <dsp:spPr>
        <a:xfrm>
          <a:off x="0" y="0"/>
          <a:ext cx="77914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outerShdw blurRad="39999" dist="23000" algn="bl"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sp>
    <dsp:sp modelId="{36FAE0A9-4736-490E-8962-20C756715F59}">
      <dsp:nvSpPr>
        <dsp:cNvPr id="0" name=""/>
        <dsp:cNvSpPr/>
      </dsp:nvSpPr>
      <dsp:spPr>
        <a:xfrm>
          <a:off x="0" y="0"/>
          <a:ext cx="1558290" cy="632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Disadvantages</a:t>
          </a:r>
          <a:endParaRPr lang="en-US" sz="1600" b="1" kern="1200" dirty="0"/>
        </a:p>
      </dsp:txBody>
      <dsp:txXfrm>
        <a:off x="0" y="0"/>
        <a:ext cx="1558290" cy="6324600"/>
      </dsp:txXfrm>
    </dsp:sp>
    <dsp:sp modelId="{2336B5D3-9509-4B7C-BA45-882A8CAA7EB7}">
      <dsp:nvSpPr>
        <dsp:cNvPr id="0" name=""/>
        <dsp:cNvSpPr/>
      </dsp:nvSpPr>
      <dsp:spPr>
        <a:xfrm>
          <a:off x="1675161" y="98821"/>
          <a:ext cx="6116288"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latin typeface="Times New Roman" pitchFamily="18" charset="0"/>
              <a:cs typeface="Times New Roman" pitchFamily="18" charset="0"/>
            </a:rPr>
            <a:t>They should not be cooled in a refrigerator or ice because they become brittle if cooled quickly. Additives such as </a:t>
          </a:r>
          <a:r>
            <a:rPr lang="en-US" sz="2600" kern="1200" dirty="0" err="1" smtClean="0">
              <a:latin typeface="Times New Roman" pitchFamily="18" charset="0"/>
              <a:cs typeface="Times New Roman" pitchFamily="18" charset="0"/>
            </a:rPr>
            <a:t>polysorbate</a:t>
          </a:r>
          <a:r>
            <a:rPr lang="en-US" sz="2600" kern="1200" dirty="0" smtClean="0">
              <a:latin typeface="Times New Roman" pitchFamily="18" charset="0"/>
              <a:cs typeface="Times New Roman" pitchFamily="18" charset="0"/>
            </a:rPr>
            <a:t> 80 correct this fault.</a:t>
          </a:r>
          <a:endParaRPr lang="en-US" sz="2600" kern="1200" dirty="0"/>
        </a:p>
      </dsp:txBody>
      <dsp:txXfrm>
        <a:off x="1675161" y="98821"/>
        <a:ext cx="6116288" cy="1976437"/>
      </dsp:txXfrm>
    </dsp:sp>
    <dsp:sp modelId="{1247C05B-5410-45FA-853C-E637EFAF8350}">
      <dsp:nvSpPr>
        <dsp:cNvPr id="0" name=""/>
        <dsp:cNvSpPr/>
      </dsp:nvSpPr>
      <dsp:spPr>
        <a:xfrm>
          <a:off x="1558290" y="2075259"/>
          <a:ext cx="6233160" cy="0"/>
        </a:xfrm>
        <a:prstGeom prst="line">
          <a:avLst/>
        </a:prstGeom>
        <a:solidFill>
          <a:schemeClr val="accent2">
            <a:hueOff val="0"/>
            <a:satOff val="0"/>
            <a:lumOff val="0"/>
            <a:alphaOff val="0"/>
          </a:schemeClr>
        </a:solidFill>
        <a:ln w="285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8F0A795C-3131-46FC-A977-BC75661269ED}">
      <dsp:nvSpPr>
        <dsp:cNvPr id="0" name=""/>
        <dsp:cNvSpPr/>
      </dsp:nvSpPr>
      <dsp:spPr>
        <a:xfrm>
          <a:off x="1675161" y="2174081"/>
          <a:ext cx="6116288"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latin typeface="Times New Roman" pitchFamily="18" charset="0"/>
              <a:cs typeface="Times New Roman" pitchFamily="18" charset="0"/>
            </a:rPr>
            <a:t>They are more fluid than </a:t>
          </a:r>
          <a:r>
            <a:rPr lang="en-US" sz="2600" kern="1200" dirty="0" err="1" smtClean="0">
              <a:latin typeface="Times New Roman" pitchFamily="18" charset="0"/>
              <a:cs typeface="Times New Roman" pitchFamily="18" charset="0"/>
            </a:rPr>
            <a:t>theobroma</a:t>
          </a:r>
          <a:r>
            <a:rPr lang="en-US" sz="2600" kern="1200" dirty="0" smtClean="0">
              <a:latin typeface="Times New Roman" pitchFamily="18" charset="0"/>
              <a:cs typeface="Times New Roman" pitchFamily="18" charset="0"/>
            </a:rPr>
            <a:t> oil when melted and at this stage sedimentation is greater. Thickeners such as magnesium stearate, </a:t>
          </a:r>
          <a:r>
            <a:rPr lang="en-US" sz="2600" kern="1200" dirty="0" err="1" smtClean="0">
              <a:latin typeface="Times New Roman" pitchFamily="18" charset="0"/>
              <a:cs typeface="Times New Roman" pitchFamily="18" charset="0"/>
            </a:rPr>
            <a:t>bentonite</a:t>
          </a:r>
          <a:r>
            <a:rPr lang="en-US" sz="2600" kern="1200" dirty="0" smtClean="0">
              <a:latin typeface="Times New Roman" pitchFamily="18" charset="0"/>
              <a:cs typeface="Times New Roman" pitchFamily="18" charset="0"/>
            </a:rPr>
            <a:t> reduce this problem.</a:t>
          </a:r>
        </a:p>
      </dsp:txBody>
      <dsp:txXfrm>
        <a:off x="1675161" y="2174081"/>
        <a:ext cx="6116288" cy="1976437"/>
      </dsp:txXfrm>
    </dsp:sp>
    <dsp:sp modelId="{C89AC90D-87BE-4ADC-A277-FEAC335C3BAE}">
      <dsp:nvSpPr>
        <dsp:cNvPr id="0" name=""/>
        <dsp:cNvSpPr/>
      </dsp:nvSpPr>
      <dsp:spPr>
        <a:xfrm>
          <a:off x="1558290" y="4150518"/>
          <a:ext cx="6233160" cy="0"/>
        </a:xfrm>
        <a:prstGeom prst="line">
          <a:avLst/>
        </a:prstGeom>
        <a:solidFill>
          <a:schemeClr val="accent2">
            <a:hueOff val="0"/>
            <a:satOff val="0"/>
            <a:lumOff val="0"/>
            <a:alphaOff val="0"/>
          </a:schemeClr>
        </a:solidFill>
        <a:ln w="285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538B4169-19B1-41C1-84F5-D5C77916DA42}">
      <dsp:nvSpPr>
        <dsp:cNvPr id="0" name=""/>
        <dsp:cNvSpPr/>
      </dsp:nvSpPr>
      <dsp:spPr>
        <a:xfrm>
          <a:off x="1675161" y="4249340"/>
          <a:ext cx="6116288"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latin typeface="Times New Roman" pitchFamily="18" charset="0"/>
              <a:cs typeface="Times New Roman" pitchFamily="18" charset="0"/>
            </a:rPr>
            <a:t>The release and absorption of drugs in the body may differ for </a:t>
          </a:r>
          <a:r>
            <a:rPr lang="en-US" sz="2600" kern="1200" dirty="0" err="1" smtClean="0">
              <a:latin typeface="Times New Roman" pitchFamily="18" charset="0"/>
              <a:cs typeface="Times New Roman" pitchFamily="18" charset="0"/>
            </a:rPr>
            <a:t>theobroma</a:t>
          </a:r>
          <a:r>
            <a:rPr lang="en-US" sz="2600" kern="1200" dirty="0" smtClean="0">
              <a:latin typeface="Times New Roman" pitchFamily="18" charset="0"/>
              <a:cs typeface="Times New Roman" pitchFamily="18" charset="0"/>
            </a:rPr>
            <a:t> oil and synthetic bases.</a:t>
          </a:r>
        </a:p>
      </dsp:txBody>
      <dsp:txXfrm>
        <a:off x="1675161" y="4249340"/>
        <a:ext cx="6116288" cy="1976437"/>
      </dsp:txXfrm>
    </dsp:sp>
    <dsp:sp modelId="{35068755-65A1-4169-AED6-9E6D8CC853B4}">
      <dsp:nvSpPr>
        <dsp:cNvPr id="0" name=""/>
        <dsp:cNvSpPr/>
      </dsp:nvSpPr>
      <dsp:spPr>
        <a:xfrm>
          <a:off x="1558290" y="6225778"/>
          <a:ext cx="6233160" cy="0"/>
        </a:xfrm>
        <a:prstGeom prst="line">
          <a:avLst/>
        </a:prstGeom>
        <a:solidFill>
          <a:schemeClr val="accent2">
            <a:hueOff val="0"/>
            <a:satOff val="0"/>
            <a:lumOff val="0"/>
            <a:alphaOff val="0"/>
          </a:schemeClr>
        </a:solidFill>
        <a:ln w="285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EE526-0F77-43AA-880A-D07A82986E3C}">
      <dsp:nvSpPr>
        <dsp:cNvPr id="0" name=""/>
        <dsp:cNvSpPr/>
      </dsp:nvSpPr>
      <dsp:spPr>
        <a:xfrm>
          <a:off x="2720" y="246110"/>
          <a:ext cx="2652563" cy="59674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u="sng" kern="1200" dirty="0" err="1" smtClean="0">
              <a:latin typeface="Times New Roman" pitchFamily="18" charset="0"/>
              <a:cs typeface="Times New Roman" pitchFamily="18" charset="0"/>
            </a:rPr>
            <a:t>Whitepsol</a:t>
          </a:r>
          <a:r>
            <a:rPr lang="en-US" sz="1700" b="1" u="sng" kern="1200" dirty="0" smtClean="0">
              <a:latin typeface="Times New Roman" pitchFamily="18" charset="0"/>
              <a:cs typeface="Times New Roman" pitchFamily="18" charset="0"/>
            </a:rPr>
            <a:t> (formerly called </a:t>
          </a:r>
          <a:r>
            <a:rPr lang="en-US" sz="1700" b="1" u="sng" kern="1200" dirty="0" err="1" smtClean="0">
              <a:latin typeface="Times New Roman" pitchFamily="18" charset="0"/>
              <a:cs typeface="Times New Roman" pitchFamily="18" charset="0"/>
            </a:rPr>
            <a:t>Imhausen</a:t>
          </a:r>
          <a:r>
            <a:rPr lang="en-US" sz="1700" b="1" u="sng" kern="1200" dirty="0" smtClean="0">
              <a:latin typeface="Times New Roman" pitchFamily="18" charset="0"/>
              <a:cs typeface="Times New Roman" pitchFamily="18" charset="0"/>
            </a:rPr>
            <a:t>)</a:t>
          </a:r>
          <a:endParaRPr lang="en-US" sz="1700" kern="1200" dirty="0"/>
        </a:p>
      </dsp:txBody>
      <dsp:txXfrm>
        <a:off x="2720" y="246110"/>
        <a:ext cx="2652563" cy="596742"/>
      </dsp:txXfrm>
    </dsp:sp>
    <dsp:sp modelId="{74FF82FA-774F-4B11-B99F-4BC5BC6EC0F8}">
      <dsp:nvSpPr>
        <dsp:cNvPr id="0" name=""/>
        <dsp:cNvSpPr/>
      </dsp:nvSpPr>
      <dsp:spPr>
        <a:xfrm>
          <a:off x="2720" y="842852"/>
          <a:ext cx="2652563" cy="454983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a:outerShdw blurRad="39999" dist="23000" algn="bl"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Times New Roman" pitchFamily="18" charset="0"/>
              <a:cs typeface="Times New Roman" pitchFamily="18" charset="0"/>
            </a:rPr>
            <a:t>It consists of triglycerides of saturated vegetable acids (C</a:t>
          </a:r>
          <a:r>
            <a:rPr lang="en-US" sz="1700" kern="1200" baseline="-25000" dirty="0" smtClean="0">
              <a:latin typeface="Times New Roman" pitchFamily="18" charset="0"/>
              <a:cs typeface="Times New Roman" pitchFamily="18" charset="0"/>
            </a:rPr>
            <a:t>12</a:t>
          </a:r>
          <a:r>
            <a:rPr lang="en-US" sz="1700" kern="1200" dirty="0" smtClean="0">
              <a:latin typeface="Times New Roman" pitchFamily="18" charset="0"/>
              <a:cs typeface="Times New Roman" pitchFamily="18" charset="0"/>
            </a:rPr>
            <a:t> to C</a:t>
          </a:r>
          <a:r>
            <a:rPr lang="en-US" sz="1700" kern="1200" baseline="-25000" dirty="0" smtClean="0">
              <a:latin typeface="Times New Roman" pitchFamily="18" charset="0"/>
              <a:cs typeface="Times New Roman" pitchFamily="18" charset="0"/>
            </a:rPr>
            <a:t>18</a:t>
          </a:r>
          <a:r>
            <a:rPr lang="en-US" sz="1700" kern="1200" dirty="0" smtClean="0">
              <a:latin typeface="Times New Roman" pitchFamily="18" charset="0"/>
              <a:cs typeface="Times New Roman" pitchFamily="18" charset="0"/>
            </a:rPr>
            <a:t>) with varying proportions of partial esters.</a:t>
          </a:r>
          <a:endParaRPr lang="en-US" sz="1700" kern="1200" dirty="0"/>
        </a:p>
        <a:p>
          <a:pPr marL="171450" lvl="1" indent="-171450" algn="l" defTabSz="755650">
            <a:lnSpc>
              <a:spcPct val="90000"/>
            </a:lnSpc>
            <a:spcBef>
              <a:spcPct val="0"/>
            </a:spcBef>
            <a:spcAft>
              <a:spcPct val="15000"/>
            </a:spcAft>
            <a:buChar char="••"/>
          </a:pPr>
          <a:r>
            <a:rPr lang="en-US" sz="1700" kern="1200" smtClean="0">
              <a:latin typeface="Times New Roman" pitchFamily="18" charset="0"/>
              <a:cs typeface="Times New Roman" pitchFamily="18" charset="0"/>
            </a:rPr>
            <a:t>The W45 grade is used for general dispensing.</a:t>
          </a:r>
          <a:endParaRPr lang="en-US" sz="1700" kern="1200" dirty="0"/>
        </a:p>
      </dsp:txBody>
      <dsp:txXfrm>
        <a:off x="2720" y="842852"/>
        <a:ext cx="2652563" cy="4549837"/>
      </dsp:txXfrm>
    </dsp:sp>
    <dsp:sp modelId="{C66ECB80-0BD4-4C84-AC0E-9544EA6A9799}">
      <dsp:nvSpPr>
        <dsp:cNvPr id="0" name=""/>
        <dsp:cNvSpPr/>
      </dsp:nvSpPr>
      <dsp:spPr>
        <a:xfrm>
          <a:off x="3026643" y="246110"/>
          <a:ext cx="2652563" cy="596742"/>
        </a:xfrm>
        <a:prstGeom prst="rect">
          <a:avLst/>
        </a:prstGeom>
        <a:solidFill>
          <a:schemeClr val="accent3">
            <a:hueOff val="337107"/>
            <a:satOff val="-13274"/>
            <a:lumOff val="6471"/>
            <a:alphaOff val="0"/>
          </a:schemeClr>
        </a:solidFill>
        <a:ln w="12700" cap="flat" cmpd="sng" algn="ctr">
          <a:solidFill>
            <a:schemeClr val="accent3">
              <a:hueOff val="337107"/>
              <a:satOff val="-13274"/>
              <a:lumOff val="6471"/>
              <a:alphaOff val="0"/>
            </a:schemeClr>
          </a:solidFill>
          <a:prstDash val="solid"/>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u="sng" kern="1200" dirty="0" smtClean="0">
              <a:latin typeface="Times New Roman" pitchFamily="18" charset="0"/>
              <a:cs typeface="Times New Roman" pitchFamily="18" charset="0"/>
            </a:rPr>
            <a:t>Massa </a:t>
          </a:r>
          <a:r>
            <a:rPr lang="en-US" sz="1700" b="1" u="sng" kern="1200" dirty="0" err="1" smtClean="0">
              <a:latin typeface="Times New Roman" pitchFamily="18" charset="0"/>
              <a:cs typeface="Times New Roman" pitchFamily="18" charset="0"/>
            </a:rPr>
            <a:t>Estarinum</a:t>
          </a:r>
          <a:endParaRPr lang="en-US" sz="1700" kern="1200" dirty="0"/>
        </a:p>
      </dsp:txBody>
      <dsp:txXfrm>
        <a:off x="3026643" y="246110"/>
        <a:ext cx="2652563" cy="596742"/>
      </dsp:txXfrm>
    </dsp:sp>
    <dsp:sp modelId="{7341F164-E49C-45B1-BEC6-F4043D1288F0}">
      <dsp:nvSpPr>
        <dsp:cNvPr id="0" name=""/>
        <dsp:cNvSpPr/>
      </dsp:nvSpPr>
      <dsp:spPr>
        <a:xfrm>
          <a:off x="3026643" y="842852"/>
          <a:ext cx="2652563" cy="4549837"/>
        </a:xfrm>
        <a:prstGeom prst="rect">
          <a:avLst/>
        </a:prstGeom>
        <a:solidFill>
          <a:schemeClr val="accent3">
            <a:tint val="40000"/>
            <a:alpha val="90000"/>
            <a:hueOff val="200300"/>
            <a:satOff val="-8829"/>
            <a:lumOff val="1155"/>
            <a:alphaOff val="0"/>
          </a:schemeClr>
        </a:solidFill>
        <a:ln w="12700" cap="flat" cmpd="sng" algn="ctr">
          <a:solidFill>
            <a:schemeClr val="accent3">
              <a:tint val="40000"/>
              <a:alpha val="90000"/>
              <a:hueOff val="200300"/>
              <a:satOff val="-8829"/>
              <a:lumOff val="1155"/>
              <a:alphaOff val="0"/>
            </a:schemeClr>
          </a:solidFill>
          <a:prstDash val="solid"/>
        </a:ln>
        <a:effectLst>
          <a:outerShdw blurRad="39999" dist="23000" algn="bl"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Times New Roman" pitchFamily="18" charset="0"/>
              <a:cs typeface="Times New Roman" pitchFamily="18" charset="0"/>
            </a:rPr>
            <a:t>It consists of mixture of tri, di and </a:t>
          </a:r>
          <a:r>
            <a:rPr lang="en-US" sz="1700" kern="1200" dirty="0" err="1" smtClean="0">
              <a:latin typeface="Times New Roman" pitchFamily="18" charset="0"/>
              <a:cs typeface="Times New Roman" pitchFamily="18" charset="0"/>
            </a:rPr>
            <a:t>monoglycerides</a:t>
          </a:r>
          <a:r>
            <a:rPr lang="en-US" sz="1700" kern="1200" dirty="0" smtClean="0">
              <a:latin typeface="Times New Roman" pitchFamily="18" charset="0"/>
              <a:cs typeface="Times New Roman" pitchFamily="18" charset="0"/>
            </a:rPr>
            <a:t> of saturated fatty acids with chain lengths of  C</a:t>
          </a:r>
          <a:r>
            <a:rPr lang="en-US" sz="1700" kern="1200" baseline="-25000" dirty="0" smtClean="0">
              <a:latin typeface="Times New Roman" pitchFamily="18" charset="0"/>
              <a:cs typeface="Times New Roman" pitchFamily="18" charset="0"/>
            </a:rPr>
            <a:t>11</a:t>
          </a:r>
          <a:r>
            <a:rPr lang="en-US" sz="1700" kern="1200" dirty="0" smtClean="0">
              <a:latin typeface="Times New Roman" pitchFamily="18" charset="0"/>
              <a:cs typeface="Times New Roman" pitchFamily="18" charset="0"/>
            </a:rPr>
            <a:t> to C</a:t>
          </a:r>
          <a:r>
            <a:rPr lang="en-US" sz="1700" kern="1200" baseline="-25000" dirty="0" smtClean="0">
              <a:latin typeface="Times New Roman" pitchFamily="18" charset="0"/>
              <a:cs typeface="Times New Roman" pitchFamily="18" charset="0"/>
            </a:rPr>
            <a:t>17</a:t>
          </a:r>
          <a:r>
            <a:rPr lang="en-US" sz="1700" kern="1200" dirty="0" smtClean="0">
              <a:latin typeface="Times New Roman" pitchFamily="18" charset="0"/>
              <a:cs typeface="Times New Roman" pitchFamily="18" charset="0"/>
            </a:rPr>
            <a:t>. Grade B is recommended for general dispensing.</a:t>
          </a:r>
          <a:endParaRPr lang="en-US" sz="1700" kern="1200" dirty="0"/>
        </a:p>
      </dsp:txBody>
      <dsp:txXfrm>
        <a:off x="3026643" y="842852"/>
        <a:ext cx="2652563" cy="4549837"/>
      </dsp:txXfrm>
    </dsp:sp>
    <dsp:sp modelId="{84F55B00-765B-4527-BA23-97F1C3C86DFA}">
      <dsp:nvSpPr>
        <dsp:cNvPr id="0" name=""/>
        <dsp:cNvSpPr/>
      </dsp:nvSpPr>
      <dsp:spPr>
        <a:xfrm>
          <a:off x="6050565" y="246110"/>
          <a:ext cx="2652563" cy="596742"/>
        </a:xfrm>
        <a:prstGeom prst="rect">
          <a:avLst/>
        </a:prstGeom>
        <a:solidFill>
          <a:schemeClr val="accent3">
            <a:hueOff val="674214"/>
            <a:satOff val="-26549"/>
            <a:lumOff val="12941"/>
            <a:alphaOff val="0"/>
          </a:schemeClr>
        </a:solidFill>
        <a:ln w="12700" cap="flat" cmpd="sng" algn="ctr">
          <a:solidFill>
            <a:schemeClr val="accent3">
              <a:hueOff val="674214"/>
              <a:satOff val="-26549"/>
              <a:lumOff val="12941"/>
              <a:alphaOff val="0"/>
            </a:schemeClr>
          </a:solidFill>
          <a:prstDash val="solid"/>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u="sng" kern="1200" dirty="0" err="1" smtClean="0">
              <a:latin typeface="Times New Roman" pitchFamily="18" charset="0"/>
              <a:cs typeface="Times New Roman" pitchFamily="18" charset="0"/>
            </a:rPr>
            <a:t>Massuppol</a:t>
          </a:r>
          <a:endParaRPr lang="en-US" sz="1700" kern="1200" dirty="0"/>
        </a:p>
      </dsp:txBody>
      <dsp:txXfrm>
        <a:off x="6050565" y="246110"/>
        <a:ext cx="2652563" cy="596742"/>
      </dsp:txXfrm>
    </dsp:sp>
    <dsp:sp modelId="{FBF737E7-7680-4111-9D12-97ABE748F055}">
      <dsp:nvSpPr>
        <dsp:cNvPr id="0" name=""/>
        <dsp:cNvSpPr/>
      </dsp:nvSpPr>
      <dsp:spPr>
        <a:xfrm>
          <a:off x="6050565" y="842852"/>
          <a:ext cx="2652563" cy="4549837"/>
        </a:xfrm>
        <a:prstGeom prst="rect">
          <a:avLst/>
        </a:prstGeom>
        <a:solidFill>
          <a:schemeClr val="accent3">
            <a:tint val="40000"/>
            <a:alpha val="90000"/>
            <a:hueOff val="400599"/>
            <a:satOff val="-17658"/>
            <a:lumOff val="2309"/>
            <a:alphaOff val="0"/>
          </a:schemeClr>
        </a:solidFill>
        <a:ln w="12700" cap="flat" cmpd="sng" algn="ctr">
          <a:solidFill>
            <a:schemeClr val="accent3">
              <a:tint val="40000"/>
              <a:alpha val="90000"/>
              <a:hueOff val="400599"/>
              <a:satOff val="-17658"/>
              <a:lumOff val="2309"/>
              <a:alphaOff val="0"/>
            </a:schemeClr>
          </a:solidFill>
          <a:prstDash val="solid"/>
        </a:ln>
        <a:effectLst>
          <a:outerShdw blurRad="39999" dist="23000" algn="bl"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Times New Roman" pitchFamily="18" charset="0"/>
              <a:cs typeface="Times New Roman" pitchFamily="18" charset="0"/>
            </a:rPr>
            <a:t>This differs from the previous materials in being single general purpose base with only one modification, for cold </a:t>
          </a:r>
          <a:r>
            <a:rPr lang="en-US" sz="1700" kern="1200" dirty="0" err="1" smtClean="0">
              <a:latin typeface="Times New Roman" pitchFamily="18" charset="0"/>
              <a:cs typeface="Times New Roman" pitchFamily="18" charset="0"/>
            </a:rPr>
            <a:t>moulding</a:t>
          </a:r>
          <a:r>
            <a:rPr lang="en-US" sz="1700" kern="1200" dirty="0" smtClean="0">
              <a:latin typeface="Times New Roman" pitchFamily="18" charset="0"/>
              <a:cs typeface="Times New Roman" pitchFamily="18" charset="0"/>
            </a:rPr>
            <a:t>. </a:t>
          </a:r>
          <a:endParaRPr lang="en-US" sz="1700" kern="1200" dirty="0"/>
        </a:p>
        <a:p>
          <a:pPr marL="171450" lvl="1" indent="-171450" algn="l" defTabSz="755650">
            <a:lnSpc>
              <a:spcPct val="90000"/>
            </a:lnSpc>
            <a:spcBef>
              <a:spcPct val="0"/>
            </a:spcBef>
            <a:spcAft>
              <a:spcPct val="15000"/>
            </a:spcAft>
            <a:buChar char="••"/>
          </a:pPr>
          <a:r>
            <a:rPr lang="en-US" sz="1700" kern="1200" smtClean="0">
              <a:latin typeface="Times New Roman" pitchFamily="18" charset="0"/>
              <a:cs typeface="Times New Roman" pitchFamily="18" charset="0"/>
            </a:rPr>
            <a:t>It consists of glyceryl esters, mainly of lauric acid to which a small amount of glyceryl monostearate has been added to improve its water absorbing capacity.</a:t>
          </a:r>
          <a:endParaRPr lang="en-US" sz="1700" kern="1200" dirty="0" smtClean="0">
            <a:latin typeface="Times New Roman" pitchFamily="18" charset="0"/>
            <a:cs typeface="Times New Roman" pitchFamily="18" charset="0"/>
          </a:endParaRPr>
        </a:p>
        <a:p>
          <a:pPr marL="171450" lvl="1" indent="-171450" algn="l" defTabSz="755650">
            <a:lnSpc>
              <a:spcPct val="90000"/>
            </a:lnSpc>
            <a:spcBef>
              <a:spcPct val="0"/>
            </a:spcBef>
            <a:spcAft>
              <a:spcPct val="15000"/>
            </a:spcAft>
            <a:buChar char="••"/>
          </a:pPr>
          <a:r>
            <a:rPr lang="en-US" sz="1700" kern="1200" smtClean="0">
              <a:latin typeface="Times New Roman" pitchFamily="18" charset="0"/>
              <a:cs typeface="Times New Roman" pitchFamily="18" charset="0"/>
            </a:rPr>
            <a:t>The B.P.C allows the use of hydrogenated vegetable oils provided the melting point of the suppositories is not above 37</a:t>
          </a:r>
          <a:r>
            <a:rPr lang="en-US" sz="1700" kern="1200" baseline="30000" smtClean="0">
              <a:latin typeface="Times New Roman" pitchFamily="18" charset="0"/>
              <a:cs typeface="Times New Roman" pitchFamily="18" charset="0"/>
            </a:rPr>
            <a:t>o</a:t>
          </a:r>
          <a:r>
            <a:rPr lang="en-US" sz="1700" kern="1200" smtClean="0">
              <a:latin typeface="Times New Roman" pitchFamily="18" charset="0"/>
              <a:cs typeface="Times New Roman" pitchFamily="18" charset="0"/>
            </a:rPr>
            <a:t>C.</a:t>
          </a:r>
          <a:endParaRPr lang="en-US" sz="1700" kern="1200"/>
        </a:p>
      </dsp:txBody>
      <dsp:txXfrm>
        <a:off x="6050565" y="842852"/>
        <a:ext cx="2652563" cy="45498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5F2DA-36AD-47CC-BA99-221C3F785A75}">
      <dsp:nvSpPr>
        <dsp:cNvPr id="0" name=""/>
        <dsp:cNvSpPr/>
      </dsp:nvSpPr>
      <dsp:spPr>
        <a:xfrm>
          <a:off x="0" y="633315"/>
          <a:ext cx="7943088" cy="810809"/>
        </a:xfrm>
        <a:prstGeom prst="roundRect">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This is a mixture of glycerol and water into a stiff jelly by adding gelatin.</a:t>
          </a:r>
          <a:endParaRPr lang="en-US" sz="2100" kern="1200" dirty="0"/>
        </a:p>
      </dsp:txBody>
      <dsp:txXfrm>
        <a:off x="39580" y="672895"/>
        <a:ext cx="7863928" cy="731649"/>
      </dsp:txXfrm>
    </dsp:sp>
    <dsp:sp modelId="{ECE96322-5D63-4AE6-B0D6-5EFD3551FE1D}">
      <dsp:nvSpPr>
        <dsp:cNvPr id="0" name=""/>
        <dsp:cNvSpPr/>
      </dsp:nvSpPr>
      <dsp:spPr>
        <a:xfrm>
          <a:off x="0" y="1504605"/>
          <a:ext cx="7943088" cy="810809"/>
        </a:xfrm>
        <a:prstGeom prst="roundRect">
          <a:avLst/>
        </a:prstGeom>
        <a:gradFill rotWithShape="0">
          <a:gsLst>
            <a:gs pos="0">
              <a:schemeClr val="accent5">
                <a:hueOff val="614304"/>
                <a:satOff val="-13491"/>
                <a:lumOff val="3431"/>
                <a:alphaOff val="0"/>
                <a:tint val="60000"/>
                <a:satMod val="250000"/>
              </a:schemeClr>
            </a:gs>
            <a:gs pos="35000">
              <a:schemeClr val="accent5">
                <a:hueOff val="614304"/>
                <a:satOff val="-13491"/>
                <a:lumOff val="3431"/>
                <a:alphaOff val="0"/>
                <a:tint val="47000"/>
                <a:satMod val="275000"/>
              </a:schemeClr>
            </a:gs>
            <a:gs pos="100000">
              <a:schemeClr val="accent5">
                <a:hueOff val="614304"/>
                <a:satOff val="-13491"/>
                <a:lumOff val="343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smtClean="0"/>
            <a:t>It is used for making jellies, suppositories and pessaries and its proportion is changed according to its intended purpose.</a:t>
          </a:r>
          <a:endParaRPr lang="en-US" sz="2100" kern="1200"/>
        </a:p>
      </dsp:txBody>
      <dsp:txXfrm>
        <a:off x="39580" y="1544185"/>
        <a:ext cx="7863928" cy="731649"/>
      </dsp:txXfrm>
    </dsp:sp>
    <dsp:sp modelId="{8E67E182-4A8F-4EFB-9C31-167F3BB82C0A}">
      <dsp:nvSpPr>
        <dsp:cNvPr id="0" name=""/>
        <dsp:cNvSpPr/>
      </dsp:nvSpPr>
      <dsp:spPr>
        <a:xfrm>
          <a:off x="0" y="2375895"/>
          <a:ext cx="7943088" cy="810809"/>
        </a:xfrm>
        <a:prstGeom prst="roundRect">
          <a:avLst/>
        </a:prstGeom>
        <a:gradFill rotWithShape="0">
          <a:gsLst>
            <a:gs pos="0">
              <a:schemeClr val="accent5">
                <a:hueOff val="1228607"/>
                <a:satOff val="-26981"/>
                <a:lumOff val="6863"/>
                <a:alphaOff val="0"/>
                <a:tint val="60000"/>
                <a:satMod val="250000"/>
              </a:schemeClr>
            </a:gs>
            <a:gs pos="35000">
              <a:schemeClr val="accent5">
                <a:hueOff val="1228607"/>
                <a:satOff val="-26981"/>
                <a:lumOff val="6863"/>
                <a:alphaOff val="0"/>
                <a:tint val="47000"/>
                <a:satMod val="275000"/>
              </a:schemeClr>
            </a:gs>
            <a:gs pos="100000">
              <a:schemeClr val="accent5">
                <a:hueOff val="1228607"/>
                <a:satOff val="-26981"/>
                <a:lumOff val="6863"/>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smtClean="0"/>
            <a:t>Glycero-gelatin dissolves in body secretions and therefore is preferable to a fatty base for administering antiseptics.</a:t>
          </a:r>
          <a:endParaRPr lang="en-US" sz="2100" kern="1200"/>
        </a:p>
      </dsp:txBody>
      <dsp:txXfrm>
        <a:off x="39580" y="2415475"/>
        <a:ext cx="7863928" cy="731649"/>
      </dsp:txXfrm>
    </dsp:sp>
    <dsp:sp modelId="{979D4C26-B9C6-4270-B2F0-E7C34BB8C3CB}">
      <dsp:nvSpPr>
        <dsp:cNvPr id="0" name=""/>
        <dsp:cNvSpPr/>
      </dsp:nvSpPr>
      <dsp:spPr>
        <a:xfrm>
          <a:off x="0" y="3247185"/>
          <a:ext cx="7943088" cy="810809"/>
        </a:xfrm>
        <a:prstGeom prst="roundRect">
          <a:avLst/>
        </a:prstGeom>
        <a:gradFill rotWithShape="0">
          <a:gsLst>
            <a:gs pos="0">
              <a:schemeClr val="accent5">
                <a:hueOff val="1842911"/>
                <a:satOff val="-40472"/>
                <a:lumOff val="10294"/>
                <a:alphaOff val="0"/>
                <a:tint val="60000"/>
                <a:satMod val="250000"/>
              </a:schemeClr>
            </a:gs>
            <a:gs pos="35000">
              <a:schemeClr val="accent5">
                <a:hueOff val="1842911"/>
                <a:satOff val="-40472"/>
                <a:lumOff val="10294"/>
                <a:alphaOff val="0"/>
                <a:tint val="47000"/>
                <a:satMod val="275000"/>
              </a:schemeClr>
            </a:gs>
            <a:gs pos="100000">
              <a:schemeClr val="accent5">
                <a:hueOff val="1842911"/>
                <a:satOff val="-40472"/>
                <a:lumOff val="10294"/>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smtClean="0"/>
            <a:t>Since, solution is slow, drug release is more prolonged than from fatty base.</a:t>
          </a:r>
          <a:endParaRPr lang="en-US" sz="2100" kern="1200"/>
        </a:p>
      </dsp:txBody>
      <dsp:txXfrm>
        <a:off x="39580" y="3286765"/>
        <a:ext cx="7863928" cy="731649"/>
      </dsp:txXfrm>
    </dsp:sp>
    <dsp:sp modelId="{ABC8CF59-7D32-4D3D-9F2A-971C00D3C1A2}">
      <dsp:nvSpPr>
        <dsp:cNvPr id="0" name=""/>
        <dsp:cNvSpPr/>
      </dsp:nvSpPr>
      <dsp:spPr>
        <a:xfrm>
          <a:off x="0" y="4118475"/>
          <a:ext cx="7943088" cy="810809"/>
        </a:xfrm>
        <a:prstGeom prst="roundRect">
          <a:avLst/>
        </a:prstGeom>
        <a:gradFill rotWithShape="0">
          <a:gsLst>
            <a:gs pos="0">
              <a:schemeClr val="accent5">
                <a:hueOff val="2457214"/>
                <a:satOff val="-53963"/>
                <a:lumOff val="13725"/>
                <a:alphaOff val="0"/>
                <a:tint val="60000"/>
                <a:satMod val="250000"/>
              </a:schemeClr>
            </a:gs>
            <a:gs pos="35000">
              <a:schemeClr val="accent5">
                <a:hueOff val="2457214"/>
                <a:satOff val="-53963"/>
                <a:lumOff val="13725"/>
                <a:alphaOff val="0"/>
                <a:tint val="47000"/>
                <a:satMod val="275000"/>
              </a:schemeClr>
            </a:gs>
            <a:gs pos="100000">
              <a:schemeClr val="accent5">
                <a:hueOff val="2457214"/>
                <a:satOff val="-53963"/>
                <a:lumOff val="1372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smtClean="0"/>
            <a:t>At present the B.P allows a maximum disintegration time of 1 hr. for Glycerol Suppositories B.P made with gelatin of B.P standard.</a:t>
          </a:r>
          <a:endParaRPr lang="en-US" sz="2100" kern="1200"/>
        </a:p>
      </dsp:txBody>
      <dsp:txXfrm>
        <a:off x="39580" y="4158055"/>
        <a:ext cx="7863928" cy="73164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9B6EA-B7ED-44B7-B2EA-88554A300156}">
      <dsp:nvSpPr>
        <dsp:cNvPr id="0" name=""/>
        <dsp:cNvSpPr/>
      </dsp:nvSpPr>
      <dsp:spPr>
        <a:xfrm>
          <a:off x="0" y="0"/>
          <a:ext cx="7867650" cy="0"/>
        </a:xfrm>
        <a:prstGeom prst="line">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4A5B45-54F2-4980-842F-CF7C558CCDB3}">
      <dsp:nvSpPr>
        <dsp:cNvPr id="0" name=""/>
        <dsp:cNvSpPr/>
      </dsp:nvSpPr>
      <dsp:spPr>
        <a:xfrm>
          <a:off x="0" y="0"/>
          <a:ext cx="1573530" cy="640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Disadvantages of </a:t>
          </a:r>
          <a:r>
            <a:rPr lang="en-US" sz="1700" kern="1200" dirty="0" err="1" smtClean="0"/>
            <a:t>glycero</a:t>
          </a:r>
          <a:r>
            <a:rPr lang="en-US" sz="1700" kern="1200" dirty="0" smtClean="0"/>
            <a:t>-gelatin base</a:t>
          </a:r>
          <a:endParaRPr lang="en-US" sz="1700" kern="1200" dirty="0"/>
        </a:p>
      </dsp:txBody>
      <dsp:txXfrm>
        <a:off x="0" y="0"/>
        <a:ext cx="1573530" cy="6400800"/>
      </dsp:txXfrm>
    </dsp:sp>
    <dsp:sp modelId="{F0D590C3-9DA8-4BAB-ADAC-EC55AA840F04}">
      <dsp:nvSpPr>
        <dsp:cNvPr id="0" name=""/>
        <dsp:cNvSpPr/>
      </dsp:nvSpPr>
      <dsp:spPr>
        <a:xfrm>
          <a:off x="1691544" y="60320"/>
          <a:ext cx="6176105" cy="120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Times New Roman" pitchFamily="18" charset="0"/>
              <a:cs typeface="Times New Roman" pitchFamily="18" charset="0"/>
            </a:rPr>
            <a:t>They have a physiological action (used as laxative)</a:t>
          </a:r>
          <a:endParaRPr lang="en-US" sz="2000" kern="1200" dirty="0"/>
        </a:p>
      </dsp:txBody>
      <dsp:txXfrm>
        <a:off x="1691544" y="60320"/>
        <a:ext cx="6176105" cy="1206400"/>
      </dsp:txXfrm>
    </dsp:sp>
    <dsp:sp modelId="{561EB9A8-5AB3-478D-A8CA-124736C20C28}">
      <dsp:nvSpPr>
        <dsp:cNvPr id="0" name=""/>
        <dsp:cNvSpPr/>
      </dsp:nvSpPr>
      <dsp:spPr>
        <a:xfrm>
          <a:off x="1573529" y="1266720"/>
          <a:ext cx="6294120"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8D6625-424F-49F9-B158-FEC361B8BFE1}">
      <dsp:nvSpPr>
        <dsp:cNvPr id="0" name=""/>
        <dsp:cNvSpPr/>
      </dsp:nvSpPr>
      <dsp:spPr>
        <a:xfrm>
          <a:off x="1691544" y="1327040"/>
          <a:ext cx="6176105" cy="120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Times New Roman" pitchFamily="18" charset="0"/>
              <a:cs typeface="Times New Roman" pitchFamily="18" charset="0"/>
            </a:rPr>
            <a:t>They are more difficult to prepare and handle.</a:t>
          </a:r>
        </a:p>
      </dsp:txBody>
      <dsp:txXfrm>
        <a:off x="1691544" y="1327040"/>
        <a:ext cx="6176105" cy="1206400"/>
      </dsp:txXfrm>
    </dsp:sp>
    <dsp:sp modelId="{27B38699-A471-4099-9B49-B267FE30240E}">
      <dsp:nvSpPr>
        <dsp:cNvPr id="0" name=""/>
        <dsp:cNvSpPr/>
      </dsp:nvSpPr>
      <dsp:spPr>
        <a:xfrm>
          <a:off x="1573529" y="2533441"/>
          <a:ext cx="6294120"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ED49EB-DDCA-4445-9BF4-D7882E22DC75}">
      <dsp:nvSpPr>
        <dsp:cNvPr id="0" name=""/>
        <dsp:cNvSpPr/>
      </dsp:nvSpPr>
      <dsp:spPr>
        <a:xfrm>
          <a:off x="1691544" y="2593761"/>
          <a:ext cx="6176105" cy="120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Times New Roman" pitchFamily="18" charset="0"/>
              <a:cs typeface="Times New Roman" pitchFamily="18" charset="0"/>
            </a:rPr>
            <a:t>Their solution time depends on the content and quality and gelatin and the age of the base.</a:t>
          </a:r>
        </a:p>
      </dsp:txBody>
      <dsp:txXfrm>
        <a:off x="1691544" y="2593761"/>
        <a:ext cx="6176105" cy="1206400"/>
      </dsp:txXfrm>
    </dsp:sp>
    <dsp:sp modelId="{353D5D93-01D9-4384-8124-557F44A53420}">
      <dsp:nvSpPr>
        <dsp:cNvPr id="0" name=""/>
        <dsp:cNvSpPr/>
      </dsp:nvSpPr>
      <dsp:spPr>
        <a:xfrm>
          <a:off x="1573529" y="3800162"/>
          <a:ext cx="6294120"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112A52-04BA-4AEF-BC4D-D332BE42CAB5}">
      <dsp:nvSpPr>
        <dsp:cNvPr id="0" name=""/>
        <dsp:cNvSpPr/>
      </dsp:nvSpPr>
      <dsp:spPr>
        <a:xfrm>
          <a:off x="1691544" y="3860482"/>
          <a:ext cx="6176105" cy="120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Times New Roman" pitchFamily="18" charset="0"/>
              <a:cs typeface="Times New Roman" pitchFamily="18" charset="0"/>
            </a:rPr>
            <a:t>They are hygroscopic. So a careful storage is required. It also leads to dehydration of the rectal mucosa with consequent irritation; this is an advantage where a laxative effect is required.</a:t>
          </a:r>
        </a:p>
      </dsp:txBody>
      <dsp:txXfrm>
        <a:off x="1691544" y="3860482"/>
        <a:ext cx="6176105" cy="1206400"/>
      </dsp:txXfrm>
    </dsp:sp>
    <dsp:sp modelId="{F5D40CF6-C8F3-4B7E-B837-BF1D63510636}">
      <dsp:nvSpPr>
        <dsp:cNvPr id="0" name=""/>
        <dsp:cNvSpPr/>
      </dsp:nvSpPr>
      <dsp:spPr>
        <a:xfrm>
          <a:off x="1573529" y="5066883"/>
          <a:ext cx="6294120"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2113D7-127E-4024-BE0F-A41121A01C3A}">
      <dsp:nvSpPr>
        <dsp:cNvPr id="0" name=""/>
        <dsp:cNvSpPr/>
      </dsp:nvSpPr>
      <dsp:spPr>
        <a:xfrm>
          <a:off x="1691544" y="5127203"/>
          <a:ext cx="6176105" cy="120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Times New Roman" pitchFamily="18" charset="0"/>
              <a:cs typeface="Times New Roman" pitchFamily="18" charset="0"/>
            </a:rPr>
            <a:t>Gelatin is incompatible with protein precipitants such as tannic acid.</a:t>
          </a:r>
          <a:endParaRPr lang="en-US" sz="2000" kern="1200" dirty="0"/>
        </a:p>
      </dsp:txBody>
      <dsp:txXfrm>
        <a:off x="1691544" y="5127203"/>
        <a:ext cx="6176105" cy="1206400"/>
      </dsp:txXfrm>
    </dsp:sp>
    <dsp:sp modelId="{82BCEAD0-1312-49CA-BD1A-DC8D1038B11A}">
      <dsp:nvSpPr>
        <dsp:cNvPr id="0" name=""/>
        <dsp:cNvSpPr/>
      </dsp:nvSpPr>
      <dsp:spPr>
        <a:xfrm>
          <a:off x="1573529" y="6333604"/>
          <a:ext cx="6294120"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EA3AA-4702-4D23-9574-0F98112EAB91}">
      <dsp:nvSpPr>
        <dsp:cNvPr id="0" name=""/>
        <dsp:cNvSpPr/>
      </dsp:nvSpPr>
      <dsp:spPr>
        <a:xfrm>
          <a:off x="3488596" y="2421796"/>
          <a:ext cx="1633407" cy="1633407"/>
        </a:xfrm>
        <a:prstGeom prst="ellipse">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Times New Roman" pitchFamily="18" charset="0"/>
              <a:cs typeface="Times New Roman" pitchFamily="18" charset="0"/>
            </a:rPr>
            <a:t>Advantages</a:t>
          </a:r>
          <a:endParaRPr lang="en-US" sz="1800" kern="1200" dirty="0">
            <a:latin typeface="Times New Roman" pitchFamily="18" charset="0"/>
            <a:cs typeface="Times New Roman" pitchFamily="18" charset="0"/>
          </a:endParaRPr>
        </a:p>
      </dsp:txBody>
      <dsp:txXfrm>
        <a:off x="3727803" y="2661003"/>
        <a:ext cx="1154993" cy="1154993"/>
      </dsp:txXfrm>
    </dsp:sp>
    <dsp:sp modelId="{FDA2993C-3E85-4961-82E5-DBDB66B5B942}">
      <dsp:nvSpPr>
        <dsp:cNvPr id="0" name=""/>
        <dsp:cNvSpPr/>
      </dsp:nvSpPr>
      <dsp:spPr>
        <a:xfrm rot="16200000">
          <a:off x="4054700" y="1685472"/>
          <a:ext cx="501198" cy="555358"/>
        </a:xfrm>
        <a:prstGeom prst="rightArrow">
          <a:avLst>
            <a:gd name="adj1" fmla="val 60000"/>
            <a:gd name="adj2" fmla="val 50000"/>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b="1" kern="1200"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sp:txBody>
      <dsp:txXfrm>
        <a:off x="4129880" y="1871724"/>
        <a:ext cx="350839" cy="333214"/>
      </dsp:txXfrm>
    </dsp:sp>
    <dsp:sp modelId="{91BE832E-DB92-46FC-BC25-9B1927BB142C}">
      <dsp:nvSpPr>
        <dsp:cNvPr id="0" name=""/>
        <dsp:cNvSpPr/>
      </dsp:nvSpPr>
      <dsp:spPr>
        <a:xfrm>
          <a:off x="3570266" y="6071"/>
          <a:ext cx="1470066" cy="1470066"/>
        </a:xfrm>
        <a:prstGeom prst="ellipse">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Oral route not useful.</a:t>
          </a:r>
          <a:endParaRPr lang="en-US" sz="1400" kern="1200" dirty="0">
            <a:latin typeface="Times New Roman" pitchFamily="18" charset="0"/>
            <a:cs typeface="Times New Roman" pitchFamily="18" charset="0"/>
          </a:endParaRPr>
        </a:p>
      </dsp:txBody>
      <dsp:txXfrm>
        <a:off x="3785552" y="221357"/>
        <a:ext cx="1039494" cy="1039494"/>
      </dsp:txXfrm>
    </dsp:sp>
    <dsp:sp modelId="{7D87AA8A-C6C5-42D5-8277-00788EF21B35}">
      <dsp:nvSpPr>
        <dsp:cNvPr id="0" name=""/>
        <dsp:cNvSpPr/>
      </dsp:nvSpPr>
      <dsp:spPr>
        <a:xfrm rot="18900000">
          <a:off x="4956507" y="2059013"/>
          <a:ext cx="501198" cy="555358"/>
        </a:xfrm>
        <a:prstGeom prst="rightArrow">
          <a:avLst>
            <a:gd name="adj1" fmla="val 60000"/>
            <a:gd name="adj2" fmla="val 50000"/>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4978527" y="2223245"/>
        <a:ext cx="350839" cy="333214"/>
      </dsp:txXfrm>
    </dsp:sp>
    <dsp:sp modelId="{84450CB6-1AA8-47B6-A227-7F8617353985}">
      <dsp:nvSpPr>
        <dsp:cNvPr id="0" name=""/>
        <dsp:cNvSpPr/>
      </dsp:nvSpPr>
      <dsp:spPr>
        <a:xfrm>
          <a:off x="5336191" y="737541"/>
          <a:ext cx="1470066" cy="1470066"/>
        </a:xfrm>
        <a:prstGeom prst="ellipse">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Patient – GIT problems, Nauseous or post operative.</a:t>
          </a:r>
          <a:endParaRPr lang="en-US" sz="1400" kern="1200" dirty="0">
            <a:latin typeface="Times New Roman" pitchFamily="18" charset="0"/>
            <a:cs typeface="Times New Roman" pitchFamily="18" charset="0"/>
          </a:endParaRPr>
        </a:p>
      </dsp:txBody>
      <dsp:txXfrm>
        <a:off x="5551477" y="952827"/>
        <a:ext cx="1039494" cy="1039494"/>
      </dsp:txXfrm>
    </dsp:sp>
    <dsp:sp modelId="{04C82E9B-3035-4CA0-8C1B-D77AEB6DC4ED}">
      <dsp:nvSpPr>
        <dsp:cNvPr id="0" name=""/>
        <dsp:cNvSpPr/>
      </dsp:nvSpPr>
      <dsp:spPr>
        <a:xfrm>
          <a:off x="5330048" y="2960820"/>
          <a:ext cx="501198" cy="555358"/>
        </a:xfrm>
        <a:prstGeom prst="rightArrow">
          <a:avLst>
            <a:gd name="adj1" fmla="val 60000"/>
            <a:gd name="adj2" fmla="val 5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5330048" y="3071892"/>
        <a:ext cx="350839" cy="333214"/>
      </dsp:txXfrm>
    </dsp:sp>
    <dsp:sp modelId="{A459A55F-BD0C-4D1B-A323-F6EEC2A59655}">
      <dsp:nvSpPr>
        <dsp:cNvPr id="0" name=""/>
        <dsp:cNvSpPr/>
      </dsp:nvSpPr>
      <dsp:spPr>
        <a:xfrm>
          <a:off x="6067661" y="2503466"/>
          <a:ext cx="1470066" cy="1470066"/>
        </a:xfrm>
        <a:prstGeom prst="ellipse">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Very young , very old, or the mentally disturbed.</a:t>
          </a:r>
          <a:endParaRPr lang="en-US" sz="1400" kern="1200" dirty="0">
            <a:latin typeface="Times New Roman" pitchFamily="18" charset="0"/>
            <a:cs typeface="Times New Roman" pitchFamily="18" charset="0"/>
          </a:endParaRPr>
        </a:p>
      </dsp:txBody>
      <dsp:txXfrm>
        <a:off x="6282947" y="2718752"/>
        <a:ext cx="1039494" cy="1039494"/>
      </dsp:txXfrm>
    </dsp:sp>
    <dsp:sp modelId="{6B4D01A0-6D21-46E5-9B55-A2CD142EA9EE}">
      <dsp:nvSpPr>
        <dsp:cNvPr id="0" name=""/>
        <dsp:cNvSpPr/>
      </dsp:nvSpPr>
      <dsp:spPr>
        <a:xfrm rot="2700000">
          <a:off x="4956507" y="3862627"/>
          <a:ext cx="501198" cy="555358"/>
        </a:xfrm>
        <a:prstGeom prst="rightArrow">
          <a:avLst>
            <a:gd name="adj1" fmla="val 60000"/>
            <a:gd name="adj2" fmla="val 5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4978527" y="3920539"/>
        <a:ext cx="350839" cy="333214"/>
      </dsp:txXfrm>
    </dsp:sp>
    <dsp:sp modelId="{7B47C866-2C96-4737-A9F0-7C3B315B4DE7}">
      <dsp:nvSpPr>
        <dsp:cNvPr id="0" name=""/>
        <dsp:cNvSpPr/>
      </dsp:nvSpPr>
      <dsp:spPr>
        <a:xfrm>
          <a:off x="5336191" y="4269391"/>
          <a:ext cx="1470066" cy="1470066"/>
        </a:xfrm>
        <a:prstGeom prst="ellipse">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Drug have GI side effects.</a:t>
          </a:r>
          <a:endParaRPr lang="en-US" sz="1400" kern="1200" dirty="0">
            <a:latin typeface="Times New Roman" pitchFamily="18" charset="0"/>
            <a:cs typeface="Times New Roman" pitchFamily="18" charset="0"/>
          </a:endParaRPr>
        </a:p>
      </dsp:txBody>
      <dsp:txXfrm>
        <a:off x="5551477" y="4484677"/>
        <a:ext cx="1039494" cy="1039494"/>
      </dsp:txXfrm>
    </dsp:sp>
    <dsp:sp modelId="{C727173E-C5A2-4E5F-B316-9C5E9605765F}">
      <dsp:nvSpPr>
        <dsp:cNvPr id="0" name=""/>
        <dsp:cNvSpPr/>
      </dsp:nvSpPr>
      <dsp:spPr>
        <a:xfrm rot="5400000">
          <a:off x="4054700" y="4236168"/>
          <a:ext cx="501198" cy="555358"/>
        </a:xfrm>
        <a:prstGeom prst="rightArrow">
          <a:avLst>
            <a:gd name="adj1" fmla="val 60000"/>
            <a:gd name="adj2" fmla="val 5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a:off x="4129880" y="4272061"/>
        <a:ext cx="350839" cy="333214"/>
      </dsp:txXfrm>
    </dsp:sp>
    <dsp:sp modelId="{58F2CD31-55D8-4104-A406-100196377728}">
      <dsp:nvSpPr>
        <dsp:cNvPr id="0" name=""/>
        <dsp:cNvSpPr/>
      </dsp:nvSpPr>
      <dsp:spPr>
        <a:xfrm>
          <a:off x="3570266" y="5000861"/>
          <a:ext cx="1470066" cy="1470066"/>
        </a:xfrm>
        <a:prstGeom prst="ellipse">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Drug - not stable at GI pH or susceptible to enzymatic attack in the GI tract</a:t>
          </a:r>
          <a:endParaRPr lang="en-US" sz="1400" kern="1200" dirty="0">
            <a:latin typeface="Times New Roman" pitchFamily="18" charset="0"/>
            <a:cs typeface="Times New Roman" pitchFamily="18" charset="0"/>
          </a:endParaRPr>
        </a:p>
      </dsp:txBody>
      <dsp:txXfrm>
        <a:off x="3785552" y="5216147"/>
        <a:ext cx="1039494" cy="1039494"/>
      </dsp:txXfrm>
    </dsp:sp>
    <dsp:sp modelId="{0AF8DB02-69A3-4273-B1BE-5D265432BFF5}">
      <dsp:nvSpPr>
        <dsp:cNvPr id="0" name=""/>
        <dsp:cNvSpPr/>
      </dsp:nvSpPr>
      <dsp:spPr>
        <a:xfrm rot="8100000">
          <a:off x="3152893" y="3862627"/>
          <a:ext cx="501198" cy="555358"/>
        </a:xfrm>
        <a:prstGeom prst="rightArrow">
          <a:avLst>
            <a:gd name="adj1" fmla="val 60000"/>
            <a:gd name="adj2" fmla="val 50000"/>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rot="10800000">
        <a:off x="3281232" y="3920539"/>
        <a:ext cx="350839" cy="333214"/>
      </dsp:txXfrm>
    </dsp:sp>
    <dsp:sp modelId="{3BD466CE-A814-43CE-B959-621505AD3CEB}">
      <dsp:nvSpPr>
        <dsp:cNvPr id="0" name=""/>
        <dsp:cNvSpPr/>
      </dsp:nvSpPr>
      <dsp:spPr>
        <a:xfrm>
          <a:off x="1804341" y="4269391"/>
          <a:ext cx="1470066" cy="1470066"/>
        </a:xfrm>
        <a:prstGeom prst="ellipse">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Drug - first pass metabolism.</a:t>
          </a:r>
          <a:endParaRPr lang="en-US" sz="1400" kern="1200" dirty="0">
            <a:latin typeface="Times New Roman" pitchFamily="18" charset="0"/>
            <a:cs typeface="Times New Roman" pitchFamily="18" charset="0"/>
          </a:endParaRPr>
        </a:p>
      </dsp:txBody>
      <dsp:txXfrm>
        <a:off x="2019627" y="4484677"/>
        <a:ext cx="1039494" cy="1039494"/>
      </dsp:txXfrm>
    </dsp:sp>
    <dsp:sp modelId="{866BEC28-773E-408A-9A6B-8C2B44695843}">
      <dsp:nvSpPr>
        <dsp:cNvPr id="0" name=""/>
        <dsp:cNvSpPr/>
      </dsp:nvSpPr>
      <dsp:spPr>
        <a:xfrm rot="10800000">
          <a:off x="2779352" y="2960820"/>
          <a:ext cx="501198" cy="555358"/>
        </a:xfrm>
        <a:prstGeom prst="rightArrow">
          <a:avLst>
            <a:gd name="adj1" fmla="val 60000"/>
            <a:gd name="adj2" fmla="val 50000"/>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rot="10800000">
        <a:off x="2929711" y="3071892"/>
        <a:ext cx="350839" cy="333214"/>
      </dsp:txXfrm>
    </dsp:sp>
    <dsp:sp modelId="{22AF4CD5-A46F-477C-BD27-B435836ED1DE}">
      <dsp:nvSpPr>
        <dsp:cNvPr id="0" name=""/>
        <dsp:cNvSpPr/>
      </dsp:nvSpPr>
      <dsp:spPr>
        <a:xfrm>
          <a:off x="1072871" y="2503466"/>
          <a:ext cx="1470066" cy="1470066"/>
        </a:xfrm>
        <a:prstGeom prst="ellipse">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Drugs with an unacceptable taste can be administered.</a:t>
          </a:r>
          <a:endParaRPr lang="en-US" sz="1400" kern="1200" dirty="0">
            <a:latin typeface="Times New Roman" pitchFamily="18" charset="0"/>
            <a:cs typeface="Times New Roman" pitchFamily="18" charset="0"/>
          </a:endParaRPr>
        </a:p>
      </dsp:txBody>
      <dsp:txXfrm>
        <a:off x="1288157" y="2718752"/>
        <a:ext cx="1039494" cy="1039494"/>
      </dsp:txXfrm>
    </dsp:sp>
    <dsp:sp modelId="{1ACFB8A2-07F5-4BE7-BD3A-D7CA98523358}">
      <dsp:nvSpPr>
        <dsp:cNvPr id="0" name=""/>
        <dsp:cNvSpPr/>
      </dsp:nvSpPr>
      <dsp:spPr>
        <a:xfrm rot="13500000">
          <a:off x="3152893" y="2059013"/>
          <a:ext cx="501198" cy="555358"/>
        </a:xfrm>
        <a:prstGeom prst="rightArrow">
          <a:avLst>
            <a:gd name="adj1" fmla="val 60000"/>
            <a:gd name="adj2" fmla="val 5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a:p>
      </dsp:txBody>
      <dsp:txXfrm rot="10800000">
        <a:off x="3281232" y="2223245"/>
        <a:ext cx="350839" cy="333214"/>
      </dsp:txXfrm>
    </dsp:sp>
    <dsp:sp modelId="{475EB6E1-8EA6-49F5-9913-62CDA87FE1DA}">
      <dsp:nvSpPr>
        <dsp:cNvPr id="0" name=""/>
        <dsp:cNvSpPr/>
      </dsp:nvSpPr>
      <dsp:spPr>
        <a:xfrm>
          <a:off x="1804341" y="737541"/>
          <a:ext cx="1470066" cy="1470066"/>
        </a:xfrm>
        <a:prstGeom prst="ellipse">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imes New Roman" pitchFamily="18" charset="0"/>
              <a:cs typeface="Times New Roman" pitchFamily="18" charset="0"/>
            </a:rPr>
            <a:t>Drug that may be abused as in suicide.</a:t>
          </a:r>
          <a:br>
            <a:rPr lang="en-US" sz="1400" kern="1200" dirty="0" smtClean="0">
              <a:latin typeface="Times New Roman" pitchFamily="18" charset="0"/>
              <a:cs typeface="Times New Roman" pitchFamily="18" charset="0"/>
            </a:rPr>
          </a:br>
          <a:endParaRPr lang="en-US" sz="1400" kern="1200" dirty="0">
            <a:latin typeface="Times New Roman" pitchFamily="18" charset="0"/>
            <a:cs typeface="Times New Roman" pitchFamily="18" charset="0"/>
          </a:endParaRPr>
        </a:p>
      </dsp:txBody>
      <dsp:txXfrm>
        <a:off x="2019627" y="952827"/>
        <a:ext cx="1039494" cy="10394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46085-A69F-4000-A2B4-8967DA6F031A}">
      <dsp:nvSpPr>
        <dsp:cNvPr id="0" name=""/>
        <dsp:cNvSpPr/>
      </dsp:nvSpPr>
      <dsp:spPr>
        <a:xfrm>
          <a:off x="0" y="0"/>
          <a:ext cx="7867650" cy="0"/>
        </a:xfrm>
        <a:prstGeom prst="line">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A3EA8-5EE8-4516-8E68-BA6B7246DEFA}">
      <dsp:nvSpPr>
        <dsp:cNvPr id="0" name=""/>
        <dsp:cNvSpPr/>
      </dsp:nvSpPr>
      <dsp:spPr>
        <a:xfrm>
          <a:off x="0" y="0"/>
          <a:ext cx="1573530" cy="556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Properties</a:t>
          </a:r>
          <a:endParaRPr lang="en-US" sz="2400" kern="1200" dirty="0"/>
        </a:p>
      </dsp:txBody>
      <dsp:txXfrm>
        <a:off x="0" y="0"/>
        <a:ext cx="1573530" cy="5562600"/>
      </dsp:txXfrm>
    </dsp:sp>
    <dsp:sp modelId="{347B14D4-D999-45DC-B14A-66BDED1F1D95}">
      <dsp:nvSpPr>
        <dsp:cNvPr id="0" name=""/>
        <dsp:cNvSpPr/>
      </dsp:nvSpPr>
      <dsp:spPr>
        <a:xfrm>
          <a:off x="1691544" y="52420"/>
          <a:ext cx="6176105" cy="1048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long chain polymers of ethylene oxide with general formula HOCH</a:t>
          </a:r>
          <a:r>
            <a:rPr lang="en-US" sz="2200" kern="1200" baseline="-25000" dirty="0" smtClean="0">
              <a:latin typeface="Times New Roman" pitchFamily="18" charset="0"/>
              <a:cs typeface="Times New Roman" pitchFamily="18" charset="0"/>
            </a:rPr>
            <a:t>2</a:t>
          </a:r>
          <a:r>
            <a:rPr lang="en-US" sz="2200" kern="1200" dirty="0" smtClean="0">
              <a:latin typeface="Times New Roman" pitchFamily="18" charset="0"/>
              <a:cs typeface="Times New Roman" pitchFamily="18" charset="0"/>
            </a:rPr>
            <a:t>(CH</a:t>
          </a:r>
          <a:r>
            <a:rPr lang="en-US" sz="2200" kern="1200" baseline="-25000" dirty="0" smtClean="0">
              <a:latin typeface="Times New Roman" pitchFamily="18" charset="0"/>
              <a:cs typeface="Times New Roman" pitchFamily="18" charset="0"/>
            </a:rPr>
            <a:t>2</a:t>
          </a:r>
          <a:r>
            <a:rPr lang="en-US" sz="2200" kern="1200" dirty="0" smtClean="0">
              <a:latin typeface="Times New Roman" pitchFamily="18" charset="0"/>
              <a:cs typeface="Times New Roman" pitchFamily="18" charset="0"/>
            </a:rPr>
            <a:t>OCH</a:t>
          </a:r>
          <a:r>
            <a:rPr lang="en-US" sz="2200" kern="1200" baseline="-25000" dirty="0" smtClean="0">
              <a:latin typeface="Times New Roman" pitchFamily="18" charset="0"/>
              <a:cs typeface="Times New Roman" pitchFamily="18" charset="0"/>
            </a:rPr>
            <a:t>2</a:t>
          </a:r>
          <a:r>
            <a:rPr lang="en-US" sz="2200" kern="1200" dirty="0" smtClean="0">
              <a:latin typeface="Times New Roman" pitchFamily="18" charset="0"/>
              <a:cs typeface="Times New Roman" pitchFamily="18" charset="0"/>
            </a:rPr>
            <a:t>)</a:t>
          </a:r>
          <a:r>
            <a:rPr lang="en-US" sz="2200" kern="1200" baseline="-25000" dirty="0" smtClean="0">
              <a:latin typeface="Times New Roman" pitchFamily="18" charset="0"/>
              <a:cs typeface="Times New Roman" pitchFamily="18" charset="0"/>
            </a:rPr>
            <a:t>8</a:t>
          </a:r>
          <a:r>
            <a:rPr lang="en-US" sz="2200" kern="1200" dirty="0" smtClean="0">
              <a:latin typeface="Times New Roman" pitchFamily="18" charset="0"/>
              <a:cs typeface="Times New Roman" pitchFamily="18" charset="0"/>
            </a:rPr>
            <a:t>CH</a:t>
          </a:r>
          <a:r>
            <a:rPr lang="en-US" sz="2200" kern="1200" baseline="-25000" dirty="0" smtClean="0">
              <a:latin typeface="Times New Roman" pitchFamily="18" charset="0"/>
              <a:cs typeface="Times New Roman" pitchFamily="18" charset="0"/>
            </a:rPr>
            <a:t>2</a:t>
          </a:r>
          <a:r>
            <a:rPr lang="en-US" sz="2200" kern="1200" dirty="0" smtClean="0">
              <a:latin typeface="Times New Roman" pitchFamily="18" charset="0"/>
              <a:cs typeface="Times New Roman" pitchFamily="18" charset="0"/>
            </a:rPr>
            <a:t>OH</a:t>
          </a:r>
          <a:endParaRPr lang="en-US" sz="2200" kern="1200" dirty="0"/>
        </a:p>
      </dsp:txBody>
      <dsp:txXfrm>
        <a:off x="1691544" y="52420"/>
        <a:ext cx="6176105" cy="1048419"/>
      </dsp:txXfrm>
    </dsp:sp>
    <dsp:sp modelId="{A1169718-BF32-4136-B29C-C1CAE5FFA356}">
      <dsp:nvSpPr>
        <dsp:cNvPr id="0" name=""/>
        <dsp:cNvSpPr/>
      </dsp:nvSpPr>
      <dsp:spPr>
        <a:xfrm>
          <a:off x="1573529" y="1100840"/>
          <a:ext cx="6294120"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A6E7C3-6C7F-4954-9EEA-DE07AD05D8D8}">
      <dsp:nvSpPr>
        <dsp:cNvPr id="0" name=""/>
        <dsp:cNvSpPr/>
      </dsp:nvSpPr>
      <dsp:spPr>
        <a:xfrm>
          <a:off x="1691544" y="1153261"/>
          <a:ext cx="6176105" cy="1048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Exist as liquid if their average molecular range from 200 to 600 and they exist as wax like solid it is above 1000.</a:t>
          </a:r>
          <a:endParaRPr lang="en-US" sz="2200" kern="1200" dirty="0"/>
        </a:p>
      </dsp:txBody>
      <dsp:txXfrm>
        <a:off x="1691544" y="1153261"/>
        <a:ext cx="6176105" cy="1048419"/>
      </dsp:txXfrm>
    </dsp:sp>
    <dsp:sp modelId="{F408BD38-691C-4E40-8A53-D17288D85775}">
      <dsp:nvSpPr>
        <dsp:cNvPr id="0" name=""/>
        <dsp:cNvSpPr/>
      </dsp:nvSpPr>
      <dsp:spPr>
        <a:xfrm>
          <a:off x="1573529" y="2201681"/>
          <a:ext cx="6294120"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5AD5EF-8A9F-402D-A42B-32EBEDC6F1B0}">
      <dsp:nvSpPr>
        <dsp:cNvPr id="0" name=""/>
        <dsp:cNvSpPr/>
      </dsp:nvSpPr>
      <dsp:spPr>
        <a:xfrm>
          <a:off x="1691544" y="2254102"/>
          <a:ext cx="6176105" cy="1048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smtClean="0">
              <a:latin typeface="Times New Roman" pitchFamily="18" charset="0"/>
              <a:cs typeface="Times New Roman" pitchFamily="18" charset="0"/>
            </a:rPr>
            <a:t>Their water solubility, hygroscopicity and vapour pressure with increase in average molecular weight.</a:t>
          </a:r>
          <a:endParaRPr lang="en-US" sz="2200" kern="1200" dirty="0" smtClean="0">
            <a:latin typeface="Times New Roman" pitchFamily="18" charset="0"/>
            <a:cs typeface="Times New Roman" pitchFamily="18" charset="0"/>
          </a:endParaRPr>
        </a:p>
      </dsp:txBody>
      <dsp:txXfrm>
        <a:off x="1691544" y="2254102"/>
        <a:ext cx="6176105" cy="1048419"/>
      </dsp:txXfrm>
    </dsp:sp>
    <dsp:sp modelId="{6D55FB90-1BB6-4F17-B938-373288C2065E}">
      <dsp:nvSpPr>
        <dsp:cNvPr id="0" name=""/>
        <dsp:cNvSpPr/>
      </dsp:nvSpPr>
      <dsp:spPr>
        <a:xfrm>
          <a:off x="1573529" y="3302522"/>
          <a:ext cx="6294120"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876EFE-612E-44DA-A37E-DE44D9A9B078}">
      <dsp:nvSpPr>
        <dsp:cNvPr id="0" name=""/>
        <dsp:cNvSpPr/>
      </dsp:nvSpPr>
      <dsp:spPr>
        <a:xfrm>
          <a:off x="1691544" y="3354943"/>
          <a:ext cx="6176105" cy="1048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smtClean="0">
              <a:latin typeface="Times New Roman" pitchFamily="18" charset="0"/>
              <a:cs typeface="Times New Roman" pitchFamily="18" charset="0"/>
            </a:rPr>
            <a:t>They do not hydrolyse or deteriorate and are physiologically inert and do not support mold growth.</a:t>
          </a:r>
          <a:endParaRPr lang="en-US" sz="2200" kern="1200" dirty="0" smtClean="0">
            <a:latin typeface="Times New Roman" pitchFamily="18" charset="0"/>
            <a:cs typeface="Times New Roman" pitchFamily="18" charset="0"/>
          </a:endParaRPr>
        </a:p>
      </dsp:txBody>
      <dsp:txXfrm>
        <a:off x="1691544" y="3354943"/>
        <a:ext cx="6176105" cy="1048419"/>
      </dsp:txXfrm>
    </dsp:sp>
    <dsp:sp modelId="{8B924191-0C15-40D0-B70D-C425A012A98E}">
      <dsp:nvSpPr>
        <dsp:cNvPr id="0" name=""/>
        <dsp:cNvSpPr/>
      </dsp:nvSpPr>
      <dsp:spPr>
        <a:xfrm>
          <a:off x="1573529" y="4403362"/>
          <a:ext cx="6294120"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BB284F-CFF2-4014-A813-8DF6EAD85B80}">
      <dsp:nvSpPr>
        <dsp:cNvPr id="0" name=""/>
        <dsp:cNvSpPr/>
      </dsp:nvSpPr>
      <dsp:spPr>
        <a:xfrm>
          <a:off x="1691544" y="4455783"/>
          <a:ext cx="6176105" cy="1048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The PEG suppositories can be prepared by both </a:t>
          </a:r>
          <a:r>
            <a:rPr lang="en-US" sz="2200" kern="1200" dirty="0" err="1" smtClean="0">
              <a:latin typeface="Times New Roman" pitchFamily="18" charset="0"/>
              <a:cs typeface="Times New Roman" pitchFamily="18" charset="0"/>
            </a:rPr>
            <a:t>moulding</a:t>
          </a:r>
          <a:r>
            <a:rPr lang="en-US" sz="2200" kern="1200" dirty="0" smtClean="0">
              <a:latin typeface="Times New Roman" pitchFamily="18" charset="0"/>
              <a:cs typeface="Times New Roman" pitchFamily="18" charset="0"/>
            </a:rPr>
            <a:t> and cold compression methods.</a:t>
          </a:r>
        </a:p>
      </dsp:txBody>
      <dsp:txXfrm>
        <a:off x="1691544" y="4455783"/>
        <a:ext cx="6176105" cy="1048419"/>
      </dsp:txXfrm>
    </dsp:sp>
    <dsp:sp modelId="{69752CDE-4F1B-4365-9CED-5BD6E72B50B0}">
      <dsp:nvSpPr>
        <dsp:cNvPr id="0" name=""/>
        <dsp:cNvSpPr/>
      </dsp:nvSpPr>
      <dsp:spPr>
        <a:xfrm>
          <a:off x="1573529" y="5504203"/>
          <a:ext cx="6294120"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554DD-B239-4FD7-832C-FF8205E42592}">
      <dsp:nvSpPr>
        <dsp:cNvPr id="0" name=""/>
        <dsp:cNvSpPr/>
      </dsp:nvSpPr>
      <dsp:spPr>
        <a:xfrm>
          <a:off x="0" y="76139"/>
          <a:ext cx="7790688" cy="1492920"/>
        </a:xfrm>
        <a:prstGeom prst="roundRect">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smtClean="0"/>
            <a:t>1.The mixtures have melting point above 42</a:t>
          </a:r>
          <a:r>
            <a:rPr lang="en-US" sz="2200" kern="1200" baseline="30000" smtClean="0"/>
            <a:t>o</a:t>
          </a:r>
          <a:r>
            <a:rPr lang="en-US" sz="2200" kern="1200" smtClean="0"/>
            <a:t>C. Hence, cool storage is not required, they are satisfactory for use in hot climates, and administration is easy because they are not slippery to handle.</a:t>
          </a:r>
          <a:endParaRPr lang="en-US" sz="2200" kern="1200"/>
        </a:p>
      </dsp:txBody>
      <dsp:txXfrm>
        <a:off x="72878" y="149017"/>
        <a:ext cx="7644932" cy="1347164"/>
      </dsp:txXfrm>
    </dsp:sp>
    <dsp:sp modelId="{212EA62B-8B83-490D-B9A5-D5CB0449C1A3}">
      <dsp:nvSpPr>
        <dsp:cNvPr id="0" name=""/>
        <dsp:cNvSpPr/>
      </dsp:nvSpPr>
      <dsp:spPr>
        <a:xfrm>
          <a:off x="0" y="1632419"/>
          <a:ext cx="7790688" cy="1492920"/>
        </a:xfrm>
        <a:prstGeom prst="roundRect">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smtClean="0"/>
            <a:t>2. Because of this high melting point they do not melt in the body but gradually dissolve and disperse, freeing their medication slowly and providing longer action than fatty bases.</a:t>
          </a:r>
          <a:endParaRPr lang="en-US" sz="2200" kern="1200"/>
        </a:p>
      </dsp:txBody>
      <dsp:txXfrm>
        <a:off x="72878" y="1705297"/>
        <a:ext cx="7644932" cy="1347164"/>
      </dsp:txXfrm>
    </dsp:sp>
    <dsp:sp modelId="{BA3E7221-0088-4030-9233-B44FBFC91312}">
      <dsp:nvSpPr>
        <dsp:cNvPr id="0" name=""/>
        <dsp:cNvSpPr/>
      </dsp:nvSpPr>
      <dsp:spPr>
        <a:xfrm>
          <a:off x="0" y="3188700"/>
          <a:ext cx="7790688" cy="1492920"/>
        </a:xfrm>
        <a:prstGeom prst="roundRect">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smtClean="0"/>
            <a:t>3. Their physical properties can be varied by suitable admixture of high and low polymers. High polymers give hard products that disintegrate and release their drug slowly.</a:t>
          </a:r>
          <a:endParaRPr lang="en-US" sz="2200" kern="1200"/>
        </a:p>
      </dsp:txBody>
      <dsp:txXfrm>
        <a:off x="72878" y="3261578"/>
        <a:ext cx="7644932" cy="1347164"/>
      </dsp:txXfrm>
    </dsp:sp>
    <dsp:sp modelId="{4C459AE0-FA78-4E65-9C1D-05BA11C7F233}">
      <dsp:nvSpPr>
        <dsp:cNvPr id="0" name=""/>
        <dsp:cNvSpPr/>
      </dsp:nvSpPr>
      <dsp:spPr>
        <a:xfrm>
          <a:off x="0" y="4681620"/>
          <a:ext cx="7790688"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354"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dirty="0" smtClean="0"/>
            <a:t>Softer, less brittle preparations that disperse and liberate their drug more quickly are obtained by mixing high with either medium or medium and low polymers or by adding plasticizers.</a:t>
          </a:r>
          <a:endParaRPr lang="en-US" sz="1700" kern="1200" dirty="0"/>
        </a:p>
      </dsp:txBody>
      <dsp:txXfrm>
        <a:off x="0" y="4681620"/>
        <a:ext cx="7790688" cy="72864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42656-2D98-479B-9039-91F3F84B5CD4}">
      <dsp:nvSpPr>
        <dsp:cNvPr id="0" name=""/>
        <dsp:cNvSpPr/>
      </dsp:nvSpPr>
      <dsp:spPr>
        <a:xfrm>
          <a:off x="0" y="91260"/>
          <a:ext cx="7943088" cy="1274130"/>
        </a:xfrm>
        <a:prstGeom prst="roundRect">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4. They do not stick to the </a:t>
          </a:r>
          <a:r>
            <a:rPr lang="en-US" sz="2400" kern="1200" dirty="0" err="1" smtClean="0"/>
            <a:t>mould</a:t>
          </a:r>
          <a:r>
            <a:rPr lang="en-US" sz="2400" kern="1200" dirty="0" smtClean="0"/>
            <a:t> since they contract on cooling.</a:t>
          </a:r>
          <a:endParaRPr lang="en-US" sz="2400" kern="1200" dirty="0"/>
        </a:p>
      </dsp:txBody>
      <dsp:txXfrm>
        <a:off x="62198" y="153458"/>
        <a:ext cx="7818692" cy="1149734"/>
      </dsp:txXfrm>
    </dsp:sp>
    <dsp:sp modelId="{76C076AE-41B1-4FD3-B1ED-AFB2A1A9809F}">
      <dsp:nvSpPr>
        <dsp:cNvPr id="0" name=""/>
        <dsp:cNvSpPr/>
      </dsp:nvSpPr>
      <dsp:spPr>
        <a:xfrm>
          <a:off x="0" y="1434510"/>
          <a:ext cx="7943088" cy="1274130"/>
        </a:xfrm>
        <a:prstGeom prst="roundRect">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smtClean="0"/>
            <a:t>5. Because of their high molecular weight solution of high viscosity are produced when they disperse in the body.</a:t>
          </a:r>
          <a:endParaRPr lang="en-US" sz="2400" kern="1200"/>
        </a:p>
      </dsp:txBody>
      <dsp:txXfrm>
        <a:off x="62198" y="1496708"/>
        <a:ext cx="7818692" cy="1149734"/>
      </dsp:txXfrm>
    </dsp:sp>
    <dsp:sp modelId="{F8D315B9-C847-400B-95B1-B651AA13A4F8}">
      <dsp:nvSpPr>
        <dsp:cNvPr id="0" name=""/>
        <dsp:cNvSpPr/>
      </dsp:nvSpPr>
      <dsp:spPr>
        <a:xfrm>
          <a:off x="0" y="2777760"/>
          <a:ext cx="7943088" cy="1274130"/>
        </a:xfrm>
        <a:prstGeom prst="roundRect">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6. They absorb water well and have excellent solvent properties.</a:t>
          </a:r>
          <a:endParaRPr lang="en-US" sz="2400" kern="1200" dirty="0"/>
        </a:p>
      </dsp:txBody>
      <dsp:txXfrm>
        <a:off x="62198" y="2839958"/>
        <a:ext cx="7818692" cy="1149734"/>
      </dsp:txXfrm>
    </dsp:sp>
    <dsp:sp modelId="{08AE469A-8988-4697-A6F9-253705D249EC}">
      <dsp:nvSpPr>
        <dsp:cNvPr id="0" name=""/>
        <dsp:cNvSpPr/>
      </dsp:nvSpPr>
      <dsp:spPr>
        <a:xfrm>
          <a:off x="0" y="4121010"/>
          <a:ext cx="7943088" cy="1274130"/>
        </a:xfrm>
        <a:prstGeom prst="roundRect">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smtClean="0"/>
            <a:t>7. Products have clean smooth appearance.</a:t>
          </a:r>
          <a:endParaRPr lang="en-US" sz="2400" kern="1200"/>
        </a:p>
      </dsp:txBody>
      <dsp:txXfrm>
        <a:off x="62198" y="4183208"/>
        <a:ext cx="7818692" cy="114973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A7919-FDB9-4895-B74F-3E491F7D4389}">
      <dsp:nvSpPr>
        <dsp:cNvPr id="0" name=""/>
        <dsp:cNvSpPr/>
      </dsp:nvSpPr>
      <dsp:spPr>
        <a:xfrm>
          <a:off x="0" y="26669"/>
          <a:ext cx="8019288" cy="1719900"/>
        </a:xfrm>
        <a:prstGeom prst="roundRect">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1. They are hygroscopic so careful storage is required. Irritancy can be reduced by incorporating about 20% of water in the mass or by instructing the patient to dip the preparation in water just before insertion. This type of base is suitable for systemically active drugs.</a:t>
          </a:r>
          <a:endParaRPr lang="en-US" sz="2100" kern="1200" dirty="0"/>
        </a:p>
      </dsp:txBody>
      <dsp:txXfrm>
        <a:off x="83959" y="110628"/>
        <a:ext cx="7851370" cy="1551982"/>
      </dsp:txXfrm>
    </dsp:sp>
    <dsp:sp modelId="{E6295AD2-3B3B-4A23-85D4-F27D00158464}">
      <dsp:nvSpPr>
        <dsp:cNvPr id="0" name=""/>
        <dsp:cNvSpPr/>
      </dsp:nvSpPr>
      <dsp:spPr>
        <a:xfrm>
          <a:off x="0" y="1807049"/>
          <a:ext cx="8019288" cy="1719900"/>
        </a:xfrm>
        <a:prstGeom prst="roundRect">
          <a:avLst/>
        </a:prstGeom>
        <a:gradFill rotWithShape="0">
          <a:gsLst>
            <a:gs pos="0">
              <a:schemeClr val="accent2">
                <a:hueOff val="5259187"/>
                <a:satOff val="-30948"/>
                <a:lumOff val="1178"/>
                <a:alphaOff val="0"/>
                <a:tint val="60000"/>
                <a:satMod val="250000"/>
              </a:schemeClr>
            </a:gs>
            <a:gs pos="35000">
              <a:schemeClr val="accent2">
                <a:hueOff val="5259187"/>
                <a:satOff val="-30948"/>
                <a:lumOff val="1178"/>
                <a:alphaOff val="0"/>
                <a:tint val="47000"/>
                <a:satMod val="275000"/>
              </a:schemeClr>
            </a:gs>
            <a:gs pos="100000">
              <a:schemeClr val="accent2">
                <a:hueOff val="5259187"/>
                <a:satOff val="-30948"/>
                <a:lumOff val="1178"/>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smtClean="0"/>
            <a:t>2. Its good solvent properties can result in retention of the drug in the liquefied base in the body with consequent reduction in therapeutic activity.</a:t>
          </a:r>
          <a:endParaRPr lang="en-US" sz="2100" kern="1200"/>
        </a:p>
      </dsp:txBody>
      <dsp:txXfrm>
        <a:off x="83959" y="1891008"/>
        <a:ext cx="7851370" cy="1551982"/>
      </dsp:txXfrm>
    </dsp:sp>
    <dsp:sp modelId="{5BFC04B6-C3AE-4437-8C32-B25ABD614A4F}">
      <dsp:nvSpPr>
        <dsp:cNvPr id="0" name=""/>
        <dsp:cNvSpPr/>
      </dsp:nvSpPr>
      <dsp:spPr>
        <a:xfrm>
          <a:off x="0" y="3587430"/>
          <a:ext cx="8019288" cy="1719900"/>
        </a:xfrm>
        <a:prstGeom prst="roundRect">
          <a:avLst/>
        </a:prstGeom>
        <a:gradFill rotWithShape="0">
          <a:gsLst>
            <a:gs pos="0">
              <a:schemeClr val="accent2">
                <a:hueOff val="10518374"/>
                <a:satOff val="-61895"/>
                <a:lumOff val="2355"/>
                <a:alphaOff val="0"/>
                <a:tint val="60000"/>
                <a:satMod val="250000"/>
              </a:schemeClr>
            </a:gs>
            <a:gs pos="35000">
              <a:schemeClr val="accent2">
                <a:hueOff val="10518374"/>
                <a:satOff val="-61895"/>
                <a:lumOff val="2355"/>
                <a:alphaOff val="0"/>
                <a:tint val="47000"/>
                <a:satMod val="275000"/>
              </a:schemeClr>
            </a:gs>
            <a:gs pos="100000">
              <a:schemeClr val="accent2">
                <a:hueOff val="10518374"/>
                <a:satOff val="-61895"/>
                <a:lumOff val="235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smtClean="0"/>
            <a:t>3. Products sometimes fracture on storage, particularly if they contain. High solubility of macrogols which can lead to a super saturated solution in the water and subsequent crystallisation and this the mass granular and brittle.</a:t>
          </a:r>
          <a:endParaRPr lang="en-US" sz="2100" kern="1200"/>
        </a:p>
      </dsp:txBody>
      <dsp:txXfrm>
        <a:off x="83959" y="3671389"/>
        <a:ext cx="7851370" cy="155198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D86BB-E947-49DB-BE12-4A822BAC1C4E}">
      <dsp:nvSpPr>
        <dsp:cNvPr id="0" name=""/>
        <dsp:cNvSpPr/>
      </dsp:nvSpPr>
      <dsp:spPr>
        <a:xfrm>
          <a:off x="0" y="454919"/>
          <a:ext cx="8628888" cy="2211300"/>
        </a:xfrm>
        <a:prstGeom prst="roundRect">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dirty="0" smtClean="0"/>
            <a:t>4. Crystal growth of certain medicaments may occur particularly if they are partly in solution and partly in suspension in the base. This makes the product brittle and crystals may be irritating because they are large and takes longer time to dissolve.</a:t>
          </a:r>
          <a:endParaRPr lang="en-US" sz="2700" kern="1200" dirty="0"/>
        </a:p>
      </dsp:txBody>
      <dsp:txXfrm>
        <a:off x="107947" y="562866"/>
        <a:ext cx="8412994" cy="1995406"/>
      </dsp:txXfrm>
    </dsp:sp>
    <dsp:sp modelId="{4AE0A68C-6996-4865-817D-CD0101D56F4F}">
      <dsp:nvSpPr>
        <dsp:cNvPr id="0" name=""/>
        <dsp:cNvSpPr/>
      </dsp:nvSpPr>
      <dsp:spPr>
        <a:xfrm>
          <a:off x="0" y="2743980"/>
          <a:ext cx="8628888" cy="2211300"/>
        </a:xfrm>
        <a:prstGeom prst="roundRect">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smtClean="0"/>
            <a:t>5. They are incompatible with bismuth salts, tannins and phenol. They lower the activity of some antibacterial agents and dissolve certain plastics necessitating care in choosing containers.</a:t>
          </a:r>
          <a:endParaRPr lang="en-US" sz="2700" kern="1200"/>
        </a:p>
      </dsp:txBody>
      <dsp:txXfrm>
        <a:off x="107947" y="2851927"/>
        <a:ext cx="8412994" cy="199540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7FA3A-8487-45AB-8903-77A227995188}">
      <dsp:nvSpPr>
        <dsp:cNvPr id="0" name=""/>
        <dsp:cNvSpPr/>
      </dsp:nvSpPr>
      <dsp:spPr>
        <a:xfrm>
          <a:off x="641508" y="0"/>
          <a:ext cx="7270432" cy="5181600"/>
        </a:xfrm>
        <a:prstGeom prst="rightArrow">
          <a:avLst/>
        </a:prstGeom>
        <a:solidFill>
          <a:schemeClr val="accent3">
            <a:tint val="40000"/>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sp>
    <dsp:sp modelId="{918B2FDC-20BB-4B28-893E-687688E343CF}">
      <dsp:nvSpPr>
        <dsp:cNvPr id="0" name=""/>
        <dsp:cNvSpPr/>
      </dsp:nvSpPr>
      <dsp:spPr>
        <a:xfrm>
          <a:off x="4280" y="1554480"/>
          <a:ext cx="2059009" cy="2072640"/>
        </a:xfrm>
        <a:prstGeom prst="roundRect">
          <a:avLst/>
        </a:prstGeom>
        <a:solidFill>
          <a:schemeClr val="accent3">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err="1" smtClean="0"/>
            <a:t>Mould</a:t>
          </a:r>
          <a:r>
            <a:rPr lang="en-US" sz="2500" kern="1200" dirty="0" smtClean="0"/>
            <a:t> </a:t>
          </a:r>
          <a:r>
            <a:rPr lang="en-US" sz="2500" kern="1200" dirty="0" smtClean="0"/>
            <a:t>Interior – Don’t scrap or rub with abrasive</a:t>
          </a:r>
          <a:endParaRPr lang="en-US" sz="2500" kern="1200" dirty="0"/>
        </a:p>
      </dsp:txBody>
      <dsp:txXfrm>
        <a:off x="104793" y="1654993"/>
        <a:ext cx="1857983" cy="1871614"/>
      </dsp:txXfrm>
    </dsp:sp>
    <dsp:sp modelId="{22D57BAD-C66C-43A0-B845-714B5AD7D411}">
      <dsp:nvSpPr>
        <dsp:cNvPr id="0" name=""/>
        <dsp:cNvSpPr/>
      </dsp:nvSpPr>
      <dsp:spPr>
        <a:xfrm>
          <a:off x="2166240" y="1554480"/>
          <a:ext cx="2059009" cy="2072640"/>
        </a:xfrm>
        <a:prstGeom prst="roundRect">
          <a:avLst/>
        </a:prstGeom>
        <a:solidFill>
          <a:schemeClr val="accent3">
            <a:hueOff val="224738"/>
            <a:satOff val="-8850"/>
            <a:lumOff val="4314"/>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Immerse </a:t>
          </a:r>
          <a:r>
            <a:rPr lang="en-US" sz="2500" kern="1200" dirty="0" smtClean="0"/>
            <a:t>in hot detergent water </a:t>
          </a:r>
          <a:endParaRPr lang="en-US" sz="2500" kern="1200" dirty="0"/>
        </a:p>
      </dsp:txBody>
      <dsp:txXfrm>
        <a:off x="2266753" y="1654993"/>
        <a:ext cx="1857983" cy="1871614"/>
      </dsp:txXfrm>
    </dsp:sp>
    <dsp:sp modelId="{AF0CBEE1-02D4-4A6D-B421-C403376455A3}">
      <dsp:nvSpPr>
        <dsp:cNvPr id="0" name=""/>
        <dsp:cNvSpPr/>
      </dsp:nvSpPr>
      <dsp:spPr>
        <a:xfrm>
          <a:off x="4328200" y="1554480"/>
          <a:ext cx="2059009" cy="2072640"/>
        </a:xfrm>
        <a:prstGeom prst="roundRect">
          <a:avLst/>
        </a:prstGeom>
        <a:solidFill>
          <a:schemeClr val="accent3">
            <a:hueOff val="449476"/>
            <a:satOff val="-17699"/>
            <a:lumOff val="8627"/>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Wipe </a:t>
          </a:r>
          <a:r>
            <a:rPr lang="en-US" sz="2500" kern="1200" dirty="0" smtClean="0"/>
            <a:t>with soft cloth</a:t>
          </a:r>
          <a:endParaRPr lang="en-US" sz="2500" kern="1200" dirty="0"/>
        </a:p>
      </dsp:txBody>
      <dsp:txXfrm>
        <a:off x="4428713" y="1654993"/>
        <a:ext cx="1857983" cy="1871614"/>
      </dsp:txXfrm>
    </dsp:sp>
    <dsp:sp modelId="{3B1D0B81-E09A-4EEA-85DB-3D84A878189A}">
      <dsp:nvSpPr>
        <dsp:cNvPr id="0" name=""/>
        <dsp:cNvSpPr/>
      </dsp:nvSpPr>
      <dsp:spPr>
        <a:xfrm>
          <a:off x="6490159" y="1554480"/>
          <a:ext cx="2059009" cy="2072640"/>
        </a:xfrm>
        <a:prstGeom prst="roundRect">
          <a:avLst/>
        </a:prstGeom>
        <a:solidFill>
          <a:schemeClr val="accent3">
            <a:hueOff val="674214"/>
            <a:satOff val="-26549"/>
            <a:lumOff val="12941"/>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Rinse </a:t>
          </a:r>
          <a:r>
            <a:rPr lang="en-US" sz="2500" kern="1200" dirty="0" smtClean="0"/>
            <a:t>thoroughly</a:t>
          </a:r>
          <a:endParaRPr lang="en-US" sz="2500" kern="1200" dirty="0"/>
        </a:p>
      </dsp:txBody>
      <dsp:txXfrm>
        <a:off x="6590672" y="1654993"/>
        <a:ext cx="1857983" cy="187161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0A683-1328-4192-932F-8C2D0D986B1C}">
      <dsp:nvSpPr>
        <dsp:cNvPr id="0" name=""/>
        <dsp:cNvSpPr/>
      </dsp:nvSpPr>
      <dsp:spPr>
        <a:xfrm>
          <a:off x="1266825" y="0"/>
          <a:ext cx="5257800" cy="5257800"/>
        </a:xfrm>
        <a:prstGeom prst="diamond">
          <a:avLst/>
        </a:prstGeom>
        <a:solidFill>
          <a:schemeClr val="accent5">
            <a:tint val="40000"/>
            <a:hueOff val="0"/>
            <a:satOff val="0"/>
            <a:lumOff val="0"/>
            <a:alphaOff val="0"/>
          </a:schemeClr>
        </a:solidFill>
        <a:ln w="127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526E3F7-2A2D-4F29-874B-09A3979A50C7}">
      <dsp:nvSpPr>
        <dsp:cNvPr id="0" name=""/>
        <dsp:cNvSpPr/>
      </dsp:nvSpPr>
      <dsp:spPr>
        <a:xfrm>
          <a:off x="1766316" y="499491"/>
          <a:ext cx="2050542" cy="2050542"/>
        </a:xfrm>
        <a:prstGeom prst="roundRect">
          <a:avLst/>
        </a:prstGeom>
        <a:solidFill>
          <a:schemeClr val="accent5">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1g (15gr)</a:t>
          </a:r>
          <a:endParaRPr lang="en-US" sz="3800" kern="1200" dirty="0"/>
        </a:p>
      </dsp:txBody>
      <dsp:txXfrm>
        <a:off x="1866415" y="599590"/>
        <a:ext cx="1850344" cy="1850344"/>
      </dsp:txXfrm>
    </dsp:sp>
    <dsp:sp modelId="{83159AF7-C983-45D6-988E-CFB8D2A82504}">
      <dsp:nvSpPr>
        <dsp:cNvPr id="0" name=""/>
        <dsp:cNvSpPr/>
      </dsp:nvSpPr>
      <dsp:spPr>
        <a:xfrm>
          <a:off x="3974592" y="499491"/>
          <a:ext cx="2050542" cy="2050542"/>
        </a:xfrm>
        <a:prstGeom prst="roundRect">
          <a:avLst/>
        </a:prstGeom>
        <a:solidFill>
          <a:schemeClr val="accent5">
            <a:hueOff val="819071"/>
            <a:satOff val="-17988"/>
            <a:lumOff val="4575"/>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2 g (30gr)</a:t>
          </a:r>
          <a:endParaRPr lang="en-US" sz="3800" kern="1200" dirty="0"/>
        </a:p>
      </dsp:txBody>
      <dsp:txXfrm>
        <a:off x="4074691" y="599590"/>
        <a:ext cx="1850344" cy="1850344"/>
      </dsp:txXfrm>
    </dsp:sp>
    <dsp:sp modelId="{6B45A963-F5D8-418A-A66B-219A2E7C9772}">
      <dsp:nvSpPr>
        <dsp:cNvPr id="0" name=""/>
        <dsp:cNvSpPr/>
      </dsp:nvSpPr>
      <dsp:spPr>
        <a:xfrm>
          <a:off x="1766316" y="2707767"/>
          <a:ext cx="2050542" cy="2050542"/>
        </a:xfrm>
        <a:prstGeom prst="roundRect">
          <a:avLst/>
        </a:prstGeom>
        <a:solidFill>
          <a:schemeClr val="accent5">
            <a:hueOff val="1638143"/>
            <a:satOff val="-35975"/>
            <a:lumOff val="915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4 g (60gr)</a:t>
          </a:r>
          <a:endParaRPr lang="en-US" sz="3800" kern="1200" dirty="0"/>
        </a:p>
      </dsp:txBody>
      <dsp:txXfrm>
        <a:off x="1866415" y="2807866"/>
        <a:ext cx="1850344" cy="1850344"/>
      </dsp:txXfrm>
    </dsp:sp>
    <dsp:sp modelId="{DB60AC3E-3207-482D-8E25-7262172BAAAB}">
      <dsp:nvSpPr>
        <dsp:cNvPr id="0" name=""/>
        <dsp:cNvSpPr/>
      </dsp:nvSpPr>
      <dsp:spPr>
        <a:xfrm>
          <a:off x="3974592" y="2707767"/>
          <a:ext cx="2050542" cy="2050542"/>
        </a:xfrm>
        <a:prstGeom prst="roundRect">
          <a:avLst/>
        </a:prstGeom>
        <a:solidFill>
          <a:schemeClr val="accent5">
            <a:hueOff val="2457214"/>
            <a:satOff val="-53963"/>
            <a:lumOff val="13725"/>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8 g (120gr)</a:t>
          </a:r>
          <a:endParaRPr lang="en-US" sz="3800" kern="1200" dirty="0"/>
        </a:p>
      </dsp:txBody>
      <dsp:txXfrm>
        <a:off x="4074691" y="2807866"/>
        <a:ext cx="1850344" cy="185034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C8730-E5D3-4CE8-A974-0D449C703568}">
      <dsp:nvSpPr>
        <dsp:cNvPr id="0" name=""/>
        <dsp:cNvSpPr/>
      </dsp:nvSpPr>
      <dsp:spPr>
        <a:xfrm>
          <a:off x="800190" y="709128"/>
          <a:ext cx="3270074" cy="3839543"/>
        </a:xfrm>
        <a:prstGeom prst="rect">
          <a:avLst/>
        </a:prstGeom>
        <a:blipFill rotWithShape="1">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148143-69D2-4F08-B35F-494B21AEC62C}">
      <dsp:nvSpPr>
        <dsp:cNvPr id="0" name=""/>
        <dsp:cNvSpPr/>
      </dsp:nvSpPr>
      <dsp:spPr>
        <a:xfrm>
          <a:off x="384030" y="2471477"/>
          <a:ext cx="1274074" cy="1274074"/>
        </a:xfrm>
        <a:prstGeom prst="rect">
          <a:avLst/>
        </a:prstGeom>
        <a:solidFill>
          <a:schemeClr val="accent3">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Individual packing in laminated foil</a:t>
          </a:r>
          <a:endParaRPr lang="en-US" sz="1800" kern="1200" dirty="0"/>
        </a:p>
      </dsp:txBody>
      <dsp:txXfrm>
        <a:off x="384030" y="2471477"/>
        <a:ext cx="1274074" cy="1274074"/>
      </dsp:txXfrm>
    </dsp:sp>
    <dsp:sp modelId="{8FFE68C1-A8A0-4631-8202-30D6C5D26F06}">
      <dsp:nvSpPr>
        <dsp:cNvPr id="0" name=""/>
        <dsp:cNvSpPr/>
      </dsp:nvSpPr>
      <dsp:spPr>
        <a:xfrm>
          <a:off x="4899345" y="709128"/>
          <a:ext cx="3270074" cy="3839543"/>
        </a:xfrm>
        <a:prstGeom prst="rect">
          <a:avLst/>
        </a:prstGeom>
        <a:blipFill rotWithShape="1">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232342-FA78-4C4A-96AB-F25DB0DC12F5}">
      <dsp:nvSpPr>
        <dsp:cNvPr id="0" name=""/>
        <dsp:cNvSpPr/>
      </dsp:nvSpPr>
      <dsp:spPr>
        <a:xfrm>
          <a:off x="4483184" y="2471477"/>
          <a:ext cx="1274074" cy="1274074"/>
        </a:xfrm>
        <a:prstGeom prst="rect">
          <a:avLst/>
        </a:prstGeom>
        <a:solidFill>
          <a:schemeClr val="accent3">
            <a:hueOff val="674214"/>
            <a:satOff val="-26549"/>
            <a:lumOff val="12941"/>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Strip packing in </a:t>
          </a:r>
          <a:r>
            <a:rPr lang="en-US" sz="1400" kern="1200" dirty="0" err="1" smtClean="0"/>
            <a:t>hermatically</a:t>
          </a:r>
          <a:r>
            <a:rPr lang="en-US" sz="1400" kern="1200" dirty="0" smtClean="0"/>
            <a:t> sealed tight fitting laminated foil or plastic film</a:t>
          </a:r>
          <a:endParaRPr lang="en-US" sz="1400" kern="1200" dirty="0"/>
        </a:p>
      </dsp:txBody>
      <dsp:txXfrm>
        <a:off x="4483184" y="2471477"/>
        <a:ext cx="1274074" cy="127407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21A77-4666-4E16-AC75-E4FAE4563843}">
      <dsp:nvSpPr>
        <dsp:cNvPr id="0" name=""/>
        <dsp:cNvSpPr/>
      </dsp:nvSpPr>
      <dsp:spPr>
        <a:xfrm>
          <a:off x="1060" y="484919"/>
          <a:ext cx="4135561" cy="3308449"/>
        </a:xfrm>
        <a:prstGeom prst="rect">
          <a:avLst/>
        </a:prstGeom>
        <a:blipFill rotWithShape="1">
          <a:blip xmlns:r="http://schemas.openxmlformats.org/officeDocument/2006/relationships" r:embed="rId1"/>
          <a:stretch>
            <a:fillRect/>
          </a:stretch>
        </a:blip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1">
          <a:scrgbClr r="0" g="0" b="0"/>
        </a:fillRef>
        <a:effectRef idx="3">
          <a:scrgbClr r="0" g="0" b="0"/>
        </a:effectRef>
        <a:fontRef idx="minor"/>
      </dsp:style>
    </dsp:sp>
    <dsp:sp modelId="{2AD709A4-D1B0-4A07-A393-4C8E93118C65}">
      <dsp:nvSpPr>
        <dsp:cNvPr id="0" name=""/>
        <dsp:cNvSpPr/>
      </dsp:nvSpPr>
      <dsp:spPr>
        <a:xfrm>
          <a:off x="373260" y="3462523"/>
          <a:ext cx="3680649" cy="1157957"/>
        </a:xfrm>
        <a:prstGeom prst="wedgeRectCallout">
          <a:avLst>
            <a:gd name="adj1" fmla="val 20250"/>
            <a:gd name="adj2" fmla="val -60700"/>
          </a:avLst>
        </a:prstGeom>
        <a:solidFill>
          <a:schemeClr val="accent5">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Heat sealable laminated foil </a:t>
          </a:r>
          <a:endParaRPr lang="en-US" sz="3400" kern="1200" dirty="0"/>
        </a:p>
      </dsp:txBody>
      <dsp:txXfrm>
        <a:off x="373260" y="3462523"/>
        <a:ext cx="3680649" cy="1157957"/>
      </dsp:txXfrm>
    </dsp:sp>
    <dsp:sp modelId="{29BCC861-20BE-46C2-97F3-39E34DC11F29}">
      <dsp:nvSpPr>
        <dsp:cNvPr id="0" name=""/>
        <dsp:cNvSpPr/>
      </dsp:nvSpPr>
      <dsp:spPr>
        <a:xfrm>
          <a:off x="4550178" y="484919"/>
          <a:ext cx="4135561" cy="3308449"/>
        </a:xfrm>
        <a:prstGeom prst="rect">
          <a:avLst/>
        </a:prstGeom>
        <a:blipFill rotWithShape="1">
          <a:blip xmlns:r="http://schemas.openxmlformats.org/officeDocument/2006/relationships" r:embed="rId2"/>
          <a:stretch>
            <a:fillRect/>
          </a:stretch>
        </a:blip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1">
          <a:scrgbClr r="0" g="0" b="0"/>
        </a:fillRef>
        <a:effectRef idx="3">
          <a:scrgbClr r="0" g="0" b="0"/>
        </a:effectRef>
        <a:fontRef idx="minor"/>
      </dsp:style>
    </dsp:sp>
    <dsp:sp modelId="{76A1C096-070A-4CAB-8330-3F3F5A7852F6}">
      <dsp:nvSpPr>
        <dsp:cNvPr id="0" name=""/>
        <dsp:cNvSpPr/>
      </dsp:nvSpPr>
      <dsp:spPr>
        <a:xfrm>
          <a:off x="4922378" y="3462523"/>
          <a:ext cx="3680649" cy="1157957"/>
        </a:xfrm>
        <a:prstGeom prst="wedgeRectCallout">
          <a:avLst>
            <a:gd name="adj1" fmla="val 20250"/>
            <a:gd name="adj2" fmla="val -60700"/>
          </a:avLst>
        </a:prstGeom>
        <a:solidFill>
          <a:schemeClr val="accent5">
            <a:hueOff val="2457214"/>
            <a:satOff val="-53963"/>
            <a:lumOff val="13725"/>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Press on plastic caps</a:t>
          </a:r>
          <a:endParaRPr lang="en-US" sz="3400" kern="1200" dirty="0"/>
        </a:p>
      </dsp:txBody>
      <dsp:txXfrm>
        <a:off x="4922378" y="3462523"/>
        <a:ext cx="3680649" cy="115795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63881-B6DC-4839-AAC5-6B2CECA6CA8D}">
      <dsp:nvSpPr>
        <dsp:cNvPr id="0" name=""/>
        <dsp:cNvSpPr/>
      </dsp:nvSpPr>
      <dsp:spPr>
        <a:xfrm>
          <a:off x="1062" y="0"/>
          <a:ext cx="2763087" cy="495300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Synthetic fat or </a:t>
          </a:r>
          <a:r>
            <a:rPr lang="en-US" sz="3100" kern="1200" dirty="0" err="1" smtClean="0"/>
            <a:t>macrogol</a:t>
          </a:r>
          <a:r>
            <a:rPr lang="en-US" sz="3100" kern="1200" dirty="0" smtClean="0"/>
            <a:t> base</a:t>
          </a:r>
          <a:endParaRPr lang="en-US" sz="3100" kern="1200" dirty="0"/>
        </a:p>
      </dsp:txBody>
      <dsp:txXfrm>
        <a:off x="1062" y="0"/>
        <a:ext cx="2763087" cy="1485900"/>
      </dsp:txXfrm>
    </dsp:sp>
    <dsp:sp modelId="{87B8BBBD-D35A-4AD8-BA26-1F7CABE858F3}">
      <dsp:nvSpPr>
        <dsp:cNvPr id="0" name=""/>
        <dsp:cNvSpPr/>
      </dsp:nvSpPr>
      <dsp:spPr>
        <a:xfrm>
          <a:off x="277371" y="1487351"/>
          <a:ext cx="2210469" cy="1493397"/>
        </a:xfrm>
        <a:prstGeom prst="roundRect">
          <a:avLst>
            <a:gd name="adj" fmla="val 10000"/>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n-US" sz="2100" kern="1200" dirty="0" smtClean="0"/>
            <a:t>Contract significantly on cooling</a:t>
          </a:r>
          <a:endParaRPr lang="en-US" sz="2100" kern="1200" dirty="0"/>
        </a:p>
      </dsp:txBody>
      <dsp:txXfrm>
        <a:off x="321111" y="1531091"/>
        <a:ext cx="2122989" cy="1405917"/>
      </dsp:txXfrm>
    </dsp:sp>
    <dsp:sp modelId="{89410403-77FF-4CB5-9072-A4EE0BF12927}">
      <dsp:nvSpPr>
        <dsp:cNvPr id="0" name=""/>
        <dsp:cNvSpPr/>
      </dsp:nvSpPr>
      <dsp:spPr>
        <a:xfrm>
          <a:off x="277371" y="3210501"/>
          <a:ext cx="2210469" cy="1493397"/>
        </a:xfrm>
        <a:prstGeom prst="roundRect">
          <a:avLst>
            <a:gd name="adj" fmla="val 10000"/>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n-US" sz="2100" kern="1200" smtClean="0"/>
            <a:t>Lubrication is not needed</a:t>
          </a:r>
          <a:endParaRPr lang="en-US" sz="2100" kern="1200" dirty="0"/>
        </a:p>
      </dsp:txBody>
      <dsp:txXfrm>
        <a:off x="321111" y="3254241"/>
        <a:ext cx="2122989" cy="1405917"/>
      </dsp:txXfrm>
    </dsp:sp>
    <dsp:sp modelId="{32DAB01C-AE03-45F3-9F5A-19D2AF1DA9C0}">
      <dsp:nvSpPr>
        <dsp:cNvPr id="0" name=""/>
        <dsp:cNvSpPr/>
      </dsp:nvSpPr>
      <dsp:spPr>
        <a:xfrm>
          <a:off x="2971381" y="0"/>
          <a:ext cx="2763087" cy="495300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err="1" smtClean="0"/>
            <a:t>Glycero</a:t>
          </a:r>
          <a:r>
            <a:rPr lang="en-US" sz="3100" kern="1200" dirty="0" smtClean="0"/>
            <a:t>-gelatin base</a:t>
          </a:r>
          <a:endParaRPr lang="en-US" sz="3100" kern="1200" dirty="0"/>
        </a:p>
      </dsp:txBody>
      <dsp:txXfrm>
        <a:off x="2971381" y="0"/>
        <a:ext cx="2763087" cy="1485900"/>
      </dsp:txXfrm>
    </dsp:sp>
    <dsp:sp modelId="{6FA80926-6B0A-42ED-A54F-73F643155A14}">
      <dsp:nvSpPr>
        <dsp:cNvPr id="0" name=""/>
        <dsp:cNvSpPr/>
      </dsp:nvSpPr>
      <dsp:spPr>
        <a:xfrm>
          <a:off x="3247690" y="1487351"/>
          <a:ext cx="2210469" cy="1493397"/>
        </a:xfrm>
        <a:prstGeom prst="roundRect">
          <a:avLst>
            <a:gd name="adj" fmla="val 10000"/>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n-US" sz="2100" kern="1200" dirty="0" smtClean="0"/>
            <a:t>Sticky nature</a:t>
          </a:r>
          <a:endParaRPr lang="en-US" sz="2100" kern="1200" dirty="0"/>
        </a:p>
      </dsp:txBody>
      <dsp:txXfrm>
        <a:off x="3291430" y="1531091"/>
        <a:ext cx="2122989" cy="1405917"/>
      </dsp:txXfrm>
    </dsp:sp>
    <dsp:sp modelId="{92F1C6C4-C506-40EC-88A5-571E3010A1EC}">
      <dsp:nvSpPr>
        <dsp:cNvPr id="0" name=""/>
        <dsp:cNvSpPr/>
      </dsp:nvSpPr>
      <dsp:spPr>
        <a:xfrm>
          <a:off x="3247690" y="3210501"/>
          <a:ext cx="2210469" cy="1493397"/>
        </a:xfrm>
        <a:prstGeom prst="roundRect">
          <a:avLst>
            <a:gd name="adj" fmla="val 10000"/>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n-US" sz="2100" kern="1200" dirty="0" smtClean="0"/>
            <a:t>Oily lubricant – liquid paraffin or </a:t>
          </a:r>
          <a:r>
            <a:rPr lang="en-US" sz="2100" kern="1200" dirty="0" err="1" smtClean="0"/>
            <a:t>arachis</a:t>
          </a:r>
          <a:r>
            <a:rPr lang="en-US" sz="2100" kern="1200" dirty="0" smtClean="0"/>
            <a:t> oil</a:t>
          </a:r>
          <a:endParaRPr lang="en-US" sz="2100" kern="1200" dirty="0"/>
        </a:p>
      </dsp:txBody>
      <dsp:txXfrm>
        <a:off x="3291430" y="3254241"/>
        <a:ext cx="2122989" cy="1405917"/>
      </dsp:txXfrm>
    </dsp:sp>
    <dsp:sp modelId="{1742D9BC-4D84-4698-A9C1-B5B160E2D5AF}">
      <dsp:nvSpPr>
        <dsp:cNvPr id="0" name=""/>
        <dsp:cNvSpPr/>
      </dsp:nvSpPr>
      <dsp:spPr>
        <a:xfrm>
          <a:off x="5941700" y="0"/>
          <a:ext cx="2763087" cy="495300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err="1" smtClean="0"/>
            <a:t>Theobroma</a:t>
          </a:r>
          <a:r>
            <a:rPr lang="en-US" sz="3100" kern="1200" dirty="0" smtClean="0"/>
            <a:t> oil</a:t>
          </a:r>
          <a:endParaRPr lang="en-US" sz="3100" kern="1200" dirty="0"/>
        </a:p>
      </dsp:txBody>
      <dsp:txXfrm>
        <a:off x="5941700" y="0"/>
        <a:ext cx="2763087" cy="1485900"/>
      </dsp:txXfrm>
    </dsp:sp>
    <dsp:sp modelId="{6D2EF250-0C70-49AA-ABFA-2FF1C031AF97}">
      <dsp:nvSpPr>
        <dsp:cNvPr id="0" name=""/>
        <dsp:cNvSpPr/>
      </dsp:nvSpPr>
      <dsp:spPr>
        <a:xfrm>
          <a:off x="6218008" y="1487351"/>
          <a:ext cx="2210469" cy="1493397"/>
        </a:xfrm>
        <a:prstGeom prst="roundRect">
          <a:avLst>
            <a:gd name="adj" fmla="val 10000"/>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n-US" sz="2100" kern="1200" dirty="0" smtClean="0"/>
            <a:t>Oily lubricant cannot be used</a:t>
          </a:r>
          <a:endParaRPr lang="en-US" sz="2100" kern="1200" dirty="0"/>
        </a:p>
      </dsp:txBody>
      <dsp:txXfrm>
        <a:off x="6261748" y="1531091"/>
        <a:ext cx="2122989" cy="1405917"/>
      </dsp:txXfrm>
    </dsp:sp>
    <dsp:sp modelId="{FFDC4EBC-74BF-4672-9B25-DC7E36322A3A}">
      <dsp:nvSpPr>
        <dsp:cNvPr id="0" name=""/>
        <dsp:cNvSpPr/>
      </dsp:nvSpPr>
      <dsp:spPr>
        <a:xfrm>
          <a:off x="6218008" y="3210501"/>
          <a:ext cx="2210469" cy="1493397"/>
        </a:xfrm>
        <a:prstGeom prst="roundRect">
          <a:avLst>
            <a:gd name="adj" fmla="val 10000"/>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40005" rIns="53340" bIns="40005" numCol="1" spcCol="1270" anchor="ctr" anchorCtr="0">
          <a:noAutofit/>
        </a:bodyPr>
        <a:lstStyle/>
        <a:p>
          <a:pPr lvl="0" algn="l" defTabSz="933450">
            <a:lnSpc>
              <a:spcPct val="90000"/>
            </a:lnSpc>
            <a:spcBef>
              <a:spcPct val="0"/>
            </a:spcBef>
            <a:spcAft>
              <a:spcPct val="35000"/>
            </a:spcAft>
          </a:pPr>
          <a:r>
            <a:rPr lang="en-US" sz="2100" kern="1200" dirty="0" smtClean="0"/>
            <a:t>Soft soap -10 g</a:t>
          </a:r>
        </a:p>
        <a:p>
          <a:pPr lvl="0" algn="l" defTabSz="933450">
            <a:lnSpc>
              <a:spcPct val="90000"/>
            </a:lnSpc>
            <a:spcBef>
              <a:spcPct val="0"/>
            </a:spcBef>
            <a:spcAft>
              <a:spcPct val="35000"/>
            </a:spcAft>
          </a:pPr>
          <a:r>
            <a:rPr lang="en-US" sz="2100" kern="1200" dirty="0" smtClean="0"/>
            <a:t>Glycerol – 10 ml</a:t>
          </a:r>
        </a:p>
        <a:p>
          <a:pPr lvl="0" algn="l" defTabSz="933450">
            <a:lnSpc>
              <a:spcPct val="90000"/>
            </a:lnSpc>
            <a:spcBef>
              <a:spcPct val="0"/>
            </a:spcBef>
            <a:spcAft>
              <a:spcPct val="35000"/>
            </a:spcAft>
          </a:pPr>
          <a:r>
            <a:rPr lang="en-US" sz="2100" kern="1200" dirty="0" smtClean="0"/>
            <a:t>Alcohol(90%) – 50 ml </a:t>
          </a:r>
          <a:endParaRPr lang="en-US" sz="2100" kern="1200" dirty="0"/>
        </a:p>
      </dsp:txBody>
      <dsp:txXfrm>
        <a:off x="6261748" y="3254241"/>
        <a:ext cx="2122989" cy="14059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EA3AA-4702-4D23-9574-0F98112EAB91}">
      <dsp:nvSpPr>
        <dsp:cNvPr id="0" name=""/>
        <dsp:cNvSpPr/>
      </dsp:nvSpPr>
      <dsp:spPr>
        <a:xfrm>
          <a:off x="3715909" y="2461027"/>
          <a:ext cx="1712180" cy="1712180"/>
        </a:xfrm>
        <a:prstGeom prst="ellipse">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Times New Roman" pitchFamily="18" charset="0"/>
              <a:cs typeface="Times New Roman" pitchFamily="18" charset="0"/>
            </a:rPr>
            <a:t>Disadvantages</a:t>
          </a:r>
          <a:endParaRPr lang="en-US" sz="1400" b="1" kern="1200" dirty="0">
            <a:latin typeface="Times New Roman" pitchFamily="18" charset="0"/>
            <a:cs typeface="Times New Roman" pitchFamily="18" charset="0"/>
          </a:endParaRPr>
        </a:p>
      </dsp:txBody>
      <dsp:txXfrm>
        <a:off x="3966652" y="2711770"/>
        <a:ext cx="1210694" cy="1210694"/>
      </dsp:txXfrm>
    </dsp:sp>
    <dsp:sp modelId="{80C6D621-A2A0-40C9-B92F-CD34F120696E}">
      <dsp:nvSpPr>
        <dsp:cNvPr id="0" name=""/>
        <dsp:cNvSpPr/>
      </dsp:nvSpPr>
      <dsp:spPr>
        <a:xfrm rot="16200000">
          <a:off x="4289436" y="1652812"/>
          <a:ext cx="565127" cy="582141"/>
        </a:xfrm>
        <a:prstGeom prst="rightArrow">
          <a:avLst>
            <a:gd name="adj1" fmla="val 60000"/>
            <a:gd name="adj2" fmla="val 50000"/>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IN" sz="2600" kern="1200"/>
        </a:p>
      </dsp:txBody>
      <dsp:txXfrm>
        <a:off x="4374205" y="1854009"/>
        <a:ext cx="395589" cy="349285"/>
      </dsp:txXfrm>
    </dsp:sp>
    <dsp:sp modelId="{3F29947D-AB81-43E1-AA9E-008E7520934D}">
      <dsp:nvSpPr>
        <dsp:cNvPr id="0" name=""/>
        <dsp:cNvSpPr/>
      </dsp:nvSpPr>
      <dsp:spPr>
        <a:xfrm>
          <a:off x="3887127" y="25005"/>
          <a:ext cx="1369744" cy="1369744"/>
        </a:xfrm>
        <a:prstGeom prst="ellipse">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Mucosal irritation</a:t>
          </a:r>
          <a:endParaRPr lang="en-US" sz="1600" kern="1200" dirty="0">
            <a:latin typeface="Times New Roman" pitchFamily="18" charset="0"/>
            <a:cs typeface="Times New Roman" pitchFamily="18" charset="0"/>
          </a:endParaRPr>
        </a:p>
      </dsp:txBody>
      <dsp:txXfrm>
        <a:off x="4087721" y="225599"/>
        <a:ext cx="968556" cy="968556"/>
      </dsp:txXfrm>
    </dsp:sp>
    <dsp:sp modelId="{FDA2993C-3E85-4961-82E5-DBDB66B5B942}">
      <dsp:nvSpPr>
        <dsp:cNvPr id="0" name=""/>
        <dsp:cNvSpPr/>
      </dsp:nvSpPr>
      <dsp:spPr>
        <a:xfrm rot="18600000">
          <a:off x="5172134" y="1974088"/>
          <a:ext cx="565127" cy="582141"/>
        </a:xfrm>
        <a:prstGeom prst="rightArrow">
          <a:avLst>
            <a:gd name="adj1" fmla="val 60000"/>
            <a:gd name="adj2" fmla="val 50000"/>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5202415" y="2155453"/>
        <a:ext cx="395589" cy="349285"/>
      </dsp:txXfrm>
    </dsp:sp>
    <dsp:sp modelId="{91BE832E-DB92-46FC-BC25-9B1927BB142C}">
      <dsp:nvSpPr>
        <dsp:cNvPr id="0" name=""/>
        <dsp:cNvSpPr/>
      </dsp:nvSpPr>
      <dsp:spPr>
        <a:xfrm>
          <a:off x="5563029" y="634983"/>
          <a:ext cx="1369744" cy="1369744"/>
        </a:xfrm>
        <a:prstGeom prst="ellipse">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Traditional Issues- feeling of </a:t>
          </a:r>
          <a:r>
            <a:rPr lang="en-US" sz="1600" kern="1200" dirty="0" smtClean="0">
              <a:latin typeface="Times New Roman" pitchFamily="18" charset="0"/>
              <a:cs typeface="Times New Roman" pitchFamily="18" charset="0"/>
            </a:rPr>
            <a:t>aversion</a:t>
          </a:r>
          <a:endParaRPr lang="en-US" sz="1600" kern="1200" dirty="0">
            <a:latin typeface="Times New Roman" pitchFamily="18" charset="0"/>
            <a:cs typeface="Times New Roman" pitchFamily="18" charset="0"/>
          </a:endParaRPr>
        </a:p>
      </dsp:txBody>
      <dsp:txXfrm>
        <a:off x="5763623" y="835577"/>
        <a:ext cx="968556" cy="968556"/>
      </dsp:txXfrm>
    </dsp:sp>
    <dsp:sp modelId="{37B635BF-DC6D-49BE-8124-361961F17D14}">
      <dsp:nvSpPr>
        <dsp:cNvPr id="0" name=""/>
        <dsp:cNvSpPr/>
      </dsp:nvSpPr>
      <dsp:spPr>
        <a:xfrm rot="21000000">
          <a:off x="5641808" y="2787587"/>
          <a:ext cx="565127" cy="582141"/>
        </a:xfrm>
        <a:prstGeom prst="rightArrow">
          <a:avLst>
            <a:gd name="adj1" fmla="val 60000"/>
            <a:gd name="adj2" fmla="val 5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IN" sz="2600" kern="1200"/>
        </a:p>
      </dsp:txBody>
      <dsp:txXfrm>
        <a:off x="5643096" y="2918735"/>
        <a:ext cx="395589" cy="349285"/>
      </dsp:txXfrm>
    </dsp:sp>
    <dsp:sp modelId="{159702D3-CBF5-439D-912F-448BD44A94DF}">
      <dsp:nvSpPr>
        <dsp:cNvPr id="0" name=""/>
        <dsp:cNvSpPr/>
      </dsp:nvSpPr>
      <dsp:spPr>
        <a:xfrm>
          <a:off x="6454758" y="2179503"/>
          <a:ext cx="1369744" cy="1369744"/>
        </a:xfrm>
        <a:prstGeom prst="ellipse">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Leakage </a:t>
          </a:r>
          <a:endParaRPr lang="en-US" sz="1600" kern="1200" dirty="0">
            <a:latin typeface="Times New Roman" pitchFamily="18" charset="0"/>
            <a:cs typeface="Times New Roman" pitchFamily="18" charset="0"/>
          </a:endParaRPr>
        </a:p>
      </dsp:txBody>
      <dsp:txXfrm>
        <a:off x="6655352" y="2380097"/>
        <a:ext cx="968556" cy="968556"/>
      </dsp:txXfrm>
    </dsp:sp>
    <dsp:sp modelId="{33B8C532-6582-4910-8D40-1FBAD374164A}">
      <dsp:nvSpPr>
        <dsp:cNvPr id="0" name=""/>
        <dsp:cNvSpPr/>
      </dsp:nvSpPr>
      <dsp:spPr>
        <a:xfrm rot="1800000">
          <a:off x="5478692" y="3712664"/>
          <a:ext cx="565127" cy="582141"/>
        </a:xfrm>
        <a:prstGeom prst="rightArrow">
          <a:avLst>
            <a:gd name="adj1" fmla="val 60000"/>
            <a:gd name="adj2" fmla="val 5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IN" sz="2600" kern="1200"/>
        </a:p>
      </dsp:txBody>
      <dsp:txXfrm>
        <a:off x="5490049" y="3786708"/>
        <a:ext cx="395589" cy="349285"/>
      </dsp:txXfrm>
    </dsp:sp>
    <dsp:sp modelId="{F94BF1F0-6C73-41C0-8047-14668BF84958}">
      <dsp:nvSpPr>
        <dsp:cNvPr id="0" name=""/>
        <dsp:cNvSpPr/>
      </dsp:nvSpPr>
      <dsp:spPr>
        <a:xfrm>
          <a:off x="6145064" y="3935866"/>
          <a:ext cx="1369744" cy="1369744"/>
        </a:xfrm>
        <a:prstGeom prst="ellipse">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smtClean="0">
              <a:latin typeface="Times New Roman" pitchFamily="18" charset="0"/>
              <a:cs typeface="Times New Roman" pitchFamily="18" charset="0"/>
            </a:rPr>
            <a:t>Sometimes incomplete absorption.</a:t>
          </a:r>
          <a:endParaRPr lang="en-US" sz="1600" kern="1200" dirty="0">
            <a:latin typeface="Times New Roman" pitchFamily="18" charset="0"/>
            <a:cs typeface="Times New Roman" pitchFamily="18" charset="0"/>
          </a:endParaRPr>
        </a:p>
      </dsp:txBody>
      <dsp:txXfrm>
        <a:off x="6345658" y="4136460"/>
        <a:ext cx="968556" cy="968556"/>
      </dsp:txXfrm>
    </dsp:sp>
    <dsp:sp modelId="{04C82E9B-3035-4CA0-8C1B-D77AEB6DC4ED}">
      <dsp:nvSpPr>
        <dsp:cNvPr id="0" name=""/>
        <dsp:cNvSpPr/>
      </dsp:nvSpPr>
      <dsp:spPr>
        <a:xfrm rot="4200000">
          <a:off x="4759110" y="4316466"/>
          <a:ext cx="565127" cy="582141"/>
        </a:xfrm>
        <a:prstGeom prst="rightArrow">
          <a:avLst>
            <a:gd name="adj1" fmla="val 60000"/>
            <a:gd name="adj2" fmla="val 5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4814886" y="4353237"/>
        <a:ext cx="395589" cy="349285"/>
      </dsp:txXfrm>
    </dsp:sp>
    <dsp:sp modelId="{A459A55F-BD0C-4D1B-A323-F6EEC2A59655}">
      <dsp:nvSpPr>
        <dsp:cNvPr id="0" name=""/>
        <dsp:cNvSpPr/>
      </dsp:nvSpPr>
      <dsp:spPr>
        <a:xfrm>
          <a:off x="4778856" y="5082250"/>
          <a:ext cx="1369744" cy="1369744"/>
        </a:xfrm>
        <a:prstGeom prst="ellipse">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Inter and intra subject variation.</a:t>
          </a:r>
          <a:endParaRPr lang="en-US" sz="1600" kern="1200" dirty="0">
            <a:latin typeface="Times New Roman" pitchFamily="18" charset="0"/>
            <a:cs typeface="Times New Roman" pitchFamily="18" charset="0"/>
          </a:endParaRPr>
        </a:p>
      </dsp:txBody>
      <dsp:txXfrm>
        <a:off x="4979450" y="5282844"/>
        <a:ext cx="968556" cy="968556"/>
      </dsp:txXfrm>
    </dsp:sp>
    <dsp:sp modelId="{6B4D01A0-6D21-46E5-9B55-A2CD142EA9EE}">
      <dsp:nvSpPr>
        <dsp:cNvPr id="0" name=""/>
        <dsp:cNvSpPr/>
      </dsp:nvSpPr>
      <dsp:spPr>
        <a:xfrm rot="6600000">
          <a:off x="3819762" y="4316466"/>
          <a:ext cx="565127" cy="582141"/>
        </a:xfrm>
        <a:prstGeom prst="rightArrow">
          <a:avLst>
            <a:gd name="adj1" fmla="val 60000"/>
            <a:gd name="adj2" fmla="val 50000"/>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3933524" y="4353237"/>
        <a:ext cx="395589" cy="349285"/>
      </dsp:txXfrm>
    </dsp:sp>
    <dsp:sp modelId="{7B47C866-2C96-4737-A9F0-7C3B315B4DE7}">
      <dsp:nvSpPr>
        <dsp:cNvPr id="0" name=""/>
        <dsp:cNvSpPr/>
      </dsp:nvSpPr>
      <dsp:spPr>
        <a:xfrm>
          <a:off x="2995399" y="5082250"/>
          <a:ext cx="1369744" cy="1369744"/>
        </a:xfrm>
        <a:prstGeom prst="ellipse">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itchFamily="18" charset="0"/>
              <a:cs typeface="Times New Roman" pitchFamily="18" charset="0"/>
            </a:rPr>
            <a:t>Proctitis</a:t>
          </a:r>
          <a:r>
            <a:rPr lang="en-US" sz="1600" kern="1200" dirty="0" smtClean="0">
              <a:latin typeface="Times New Roman" pitchFamily="18" charset="0"/>
              <a:cs typeface="Times New Roman" pitchFamily="18" charset="0"/>
            </a:rPr>
            <a:t>.</a:t>
          </a:r>
          <a:endParaRPr lang="en-US" sz="1600" kern="1200" dirty="0">
            <a:latin typeface="Times New Roman" pitchFamily="18" charset="0"/>
            <a:cs typeface="Times New Roman" pitchFamily="18" charset="0"/>
          </a:endParaRPr>
        </a:p>
      </dsp:txBody>
      <dsp:txXfrm>
        <a:off x="3195993" y="5282844"/>
        <a:ext cx="968556" cy="968556"/>
      </dsp:txXfrm>
    </dsp:sp>
    <dsp:sp modelId="{C727173E-C5A2-4E5F-B316-9C5E9605765F}">
      <dsp:nvSpPr>
        <dsp:cNvPr id="0" name=""/>
        <dsp:cNvSpPr/>
      </dsp:nvSpPr>
      <dsp:spPr>
        <a:xfrm rot="9000000">
          <a:off x="3100179" y="3712664"/>
          <a:ext cx="565127" cy="582141"/>
        </a:xfrm>
        <a:prstGeom prst="rightArrow">
          <a:avLst>
            <a:gd name="adj1" fmla="val 60000"/>
            <a:gd name="adj2" fmla="val 50000"/>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3258360" y="3786708"/>
        <a:ext cx="395589" cy="349285"/>
      </dsp:txXfrm>
    </dsp:sp>
    <dsp:sp modelId="{58F2CD31-55D8-4104-A406-100196377728}">
      <dsp:nvSpPr>
        <dsp:cNvPr id="0" name=""/>
        <dsp:cNvSpPr/>
      </dsp:nvSpPr>
      <dsp:spPr>
        <a:xfrm>
          <a:off x="1629191" y="3935866"/>
          <a:ext cx="1369744" cy="1369744"/>
        </a:xfrm>
        <a:prstGeom prst="ellipse">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Large scale production </a:t>
          </a:r>
          <a:r>
            <a:rPr lang="en-US" sz="1600" kern="1200" dirty="0" smtClean="0">
              <a:latin typeface="Times New Roman" pitchFamily="18" charset="0"/>
              <a:cs typeface="Times New Roman" pitchFamily="18" charset="0"/>
            </a:rPr>
            <a:t>difficult and costly</a:t>
          </a:r>
          <a:endParaRPr lang="en-US" sz="1600" kern="1200" dirty="0">
            <a:latin typeface="Times New Roman" pitchFamily="18" charset="0"/>
            <a:cs typeface="Times New Roman" pitchFamily="18" charset="0"/>
          </a:endParaRPr>
        </a:p>
      </dsp:txBody>
      <dsp:txXfrm>
        <a:off x="1829785" y="4136460"/>
        <a:ext cx="968556" cy="968556"/>
      </dsp:txXfrm>
    </dsp:sp>
    <dsp:sp modelId="{0AF8DB02-69A3-4273-B1BE-5D265432BFF5}">
      <dsp:nvSpPr>
        <dsp:cNvPr id="0" name=""/>
        <dsp:cNvSpPr/>
      </dsp:nvSpPr>
      <dsp:spPr>
        <a:xfrm rot="11400000">
          <a:off x="2937063" y="2787587"/>
          <a:ext cx="565127" cy="582141"/>
        </a:xfrm>
        <a:prstGeom prst="rightArrow">
          <a:avLst>
            <a:gd name="adj1" fmla="val 60000"/>
            <a:gd name="adj2" fmla="val 5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3105313" y="2918735"/>
        <a:ext cx="395589" cy="349285"/>
      </dsp:txXfrm>
    </dsp:sp>
    <dsp:sp modelId="{3BD466CE-A814-43CE-B959-621505AD3CEB}">
      <dsp:nvSpPr>
        <dsp:cNvPr id="0" name=""/>
        <dsp:cNvSpPr/>
      </dsp:nvSpPr>
      <dsp:spPr>
        <a:xfrm>
          <a:off x="1319496" y="2179503"/>
          <a:ext cx="1369744" cy="1369744"/>
        </a:xfrm>
        <a:prstGeom prst="ellipse">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Shelf life (stringent storage conditions</a:t>
          </a:r>
          <a:r>
            <a:rPr lang="en-US" sz="1600" kern="1200" dirty="0" smtClean="0">
              <a:latin typeface="Times New Roman" pitchFamily="18" charset="0"/>
              <a:cs typeface="Times New Roman" pitchFamily="18" charset="0"/>
            </a:rPr>
            <a:t>).</a:t>
          </a:r>
          <a:endParaRPr lang="en-US" sz="1600" kern="1200" dirty="0">
            <a:latin typeface="Times New Roman" pitchFamily="18" charset="0"/>
            <a:cs typeface="Times New Roman" pitchFamily="18" charset="0"/>
          </a:endParaRPr>
        </a:p>
      </dsp:txBody>
      <dsp:txXfrm>
        <a:off x="1520090" y="2380097"/>
        <a:ext cx="968556" cy="968556"/>
      </dsp:txXfrm>
    </dsp:sp>
    <dsp:sp modelId="{DAB42CFD-0CB1-4C4A-8B84-BAA874F302E8}">
      <dsp:nvSpPr>
        <dsp:cNvPr id="0" name=""/>
        <dsp:cNvSpPr/>
      </dsp:nvSpPr>
      <dsp:spPr>
        <a:xfrm rot="13800000">
          <a:off x="3406737" y="1974088"/>
          <a:ext cx="565127" cy="582141"/>
        </a:xfrm>
        <a:prstGeom prst="rightArrow">
          <a:avLst>
            <a:gd name="adj1" fmla="val 60000"/>
            <a:gd name="adj2" fmla="val 5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IN" sz="2600" kern="1200"/>
        </a:p>
      </dsp:txBody>
      <dsp:txXfrm rot="10800000">
        <a:off x="3545994" y="2155453"/>
        <a:ext cx="395589" cy="349285"/>
      </dsp:txXfrm>
    </dsp:sp>
    <dsp:sp modelId="{D1003082-7C8B-4D63-BEB8-AD6D2A22EEA9}">
      <dsp:nvSpPr>
        <dsp:cNvPr id="0" name=""/>
        <dsp:cNvSpPr/>
      </dsp:nvSpPr>
      <dsp:spPr>
        <a:xfrm>
          <a:off x="2211225" y="634983"/>
          <a:ext cx="1369744" cy="1369744"/>
        </a:xfrm>
        <a:prstGeom prst="ellipse">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itchFamily="18" charset="0"/>
              <a:cs typeface="Times New Roman" pitchFamily="18" charset="0"/>
            </a:rPr>
            <a:t>GI state affects absorption</a:t>
          </a:r>
          <a:endParaRPr lang="en-US" sz="1600" kern="1200" dirty="0">
            <a:latin typeface="Times New Roman" pitchFamily="18" charset="0"/>
            <a:cs typeface="Times New Roman" pitchFamily="18" charset="0"/>
          </a:endParaRPr>
        </a:p>
      </dsp:txBody>
      <dsp:txXfrm>
        <a:off x="2411819" y="835577"/>
        <a:ext cx="968556" cy="96855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E2168-47B4-43DD-A9B8-6F4E23D1B3F0}">
      <dsp:nvSpPr>
        <dsp:cNvPr id="0" name=""/>
        <dsp:cNvSpPr/>
      </dsp:nvSpPr>
      <dsp:spPr>
        <a:xfrm>
          <a:off x="697445" y="3285762"/>
          <a:ext cx="1903883" cy="951941"/>
        </a:xfrm>
        <a:prstGeom prst="roundRect">
          <a:avLst>
            <a:gd name="adj" fmla="val 10000"/>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Suppositories</a:t>
          </a:r>
          <a:endParaRPr lang="en-US" sz="2300" kern="1200" dirty="0"/>
        </a:p>
      </dsp:txBody>
      <dsp:txXfrm>
        <a:off x="725326" y="3313643"/>
        <a:ext cx="1848121" cy="896179"/>
      </dsp:txXfrm>
    </dsp:sp>
    <dsp:sp modelId="{E5F067F3-66B4-4452-A128-A7EBDB2E57AA}">
      <dsp:nvSpPr>
        <dsp:cNvPr id="0" name=""/>
        <dsp:cNvSpPr/>
      </dsp:nvSpPr>
      <dsp:spPr>
        <a:xfrm rot="18289469">
          <a:off x="2315322" y="3198304"/>
          <a:ext cx="1333568" cy="32124"/>
        </a:xfrm>
        <a:custGeom>
          <a:avLst/>
          <a:gdLst/>
          <a:ahLst/>
          <a:cxnLst/>
          <a:rect l="0" t="0" r="0" b="0"/>
          <a:pathLst>
            <a:path>
              <a:moveTo>
                <a:pt x="0" y="16062"/>
              </a:moveTo>
              <a:lnTo>
                <a:pt x="1333568" y="16062"/>
              </a:lnTo>
            </a:path>
          </a:pathLst>
        </a:custGeom>
        <a:noFill/>
        <a:ln w="285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48767" y="3181027"/>
        <a:ext cx="66678" cy="66678"/>
      </dsp:txXfrm>
    </dsp:sp>
    <dsp:sp modelId="{206ABECF-B18E-45E3-8750-07061C9B92F4}">
      <dsp:nvSpPr>
        <dsp:cNvPr id="0" name=""/>
        <dsp:cNvSpPr/>
      </dsp:nvSpPr>
      <dsp:spPr>
        <a:xfrm>
          <a:off x="3362883" y="2191029"/>
          <a:ext cx="1903883" cy="951941"/>
        </a:xfrm>
        <a:prstGeom prst="roundRect">
          <a:avLst>
            <a:gd name="adj" fmla="val 1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Fatty base</a:t>
          </a:r>
          <a:endParaRPr lang="en-US" sz="2300" kern="1200" dirty="0"/>
        </a:p>
      </dsp:txBody>
      <dsp:txXfrm>
        <a:off x="3390764" y="2218910"/>
        <a:ext cx="1848121" cy="896179"/>
      </dsp:txXfrm>
    </dsp:sp>
    <dsp:sp modelId="{AAE3E76D-09A4-464D-ABBC-8C3F22280363}">
      <dsp:nvSpPr>
        <dsp:cNvPr id="0" name=""/>
        <dsp:cNvSpPr/>
      </dsp:nvSpPr>
      <dsp:spPr>
        <a:xfrm rot="17350740">
          <a:off x="4488478" y="1556204"/>
          <a:ext cx="2318129" cy="32124"/>
        </a:xfrm>
        <a:custGeom>
          <a:avLst/>
          <a:gdLst/>
          <a:ahLst/>
          <a:cxnLst/>
          <a:rect l="0" t="0" r="0" b="0"/>
          <a:pathLst>
            <a:path>
              <a:moveTo>
                <a:pt x="0" y="16062"/>
              </a:moveTo>
              <a:lnTo>
                <a:pt x="2318129" y="16062"/>
              </a:lnTo>
            </a:path>
          </a:pathLst>
        </a:custGeom>
        <a:noFill/>
        <a:ln w="285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5589590" y="1514313"/>
        <a:ext cx="115906" cy="115906"/>
      </dsp:txXfrm>
    </dsp:sp>
    <dsp:sp modelId="{54D6D984-94E0-4A27-AB77-A7758B1EB15B}">
      <dsp:nvSpPr>
        <dsp:cNvPr id="0" name=""/>
        <dsp:cNvSpPr/>
      </dsp:nvSpPr>
      <dsp:spPr>
        <a:xfrm>
          <a:off x="6028320" y="1562"/>
          <a:ext cx="1903883" cy="951941"/>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Insoluble solids</a:t>
          </a:r>
          <a:endParaRPr lang="en-US" sz="2300" kern="1200" dirty="0"/>
        </a:p>
      </dsp:txBody>
      <dsp:txXfrm>
        <a:off x="6056201" y="29443"/>
        <a:ext cx="1848121" cy="896179"/>
      </dsp:txXfrm>
    </dsp:sp>
    <dsp:sp modelId="{52B80802-E55E-4EF5-B0A0-CA4EF7E9B52A}">
      <dsp:nvSpPr>
        <dsp:cNvPr id="0" name=""/>
        <dsp:cNvSpPr/>
      </dsp:nvSpPr>
      <dsp:spPr>
        <a:xfrm rot="18289469">
          <a:off x="4980759" y="2103571"/>
          <a:ext cx="1333568" cy="32124"/>
        </a:xfrm>
        <a:custGeom>
          <a:avLst/>
          <a:gdLst/>
          <a:ahLst/>
          <a:cxnLst/>
          <a:rect l="0" t="0" r="0" b="0"/>
          <a:pathLst>
            <a:path>
              <a:moveTo>
                <a:pt x="0" y="16062"/>
              </a:moveTo>
              <a:lnTo>
                <a:pt x="1333568" y="16062"/>
              </a:lnTo>
            </a:path>
          </a:pathLst>
        </a:custGeom>
        <a:noFill/>
        <a:ln w="285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14204" y="2086294"/>
        <a:ext cx="66678" cy="66678"/>
      </dsp:txXfrm>
    </dsp:sp>
    <dsp:sp modelId="{C66A8C0C-8E57-4597-A831-C17469A60516}">
      <dsp:nvSpPr>
        <dsp:cNvPr id="0" name=""/>
        <dsp:cNvSpPr/>
      </dsp:nvSpPr>
      <dsp:spPr>
        <a:xfrm>
          <a:off x="6028320" y="1096295"/>
          <a:ext cx="1903883" cy="951941"/>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Solids soluble in the base</a:t>
          </a:r>
          <a:endParaRPr lang="en-US" sz="2300" kern="1200" dirty="0"/>
        </a:p>
      </dsp:txBody>
      <dsp:txXfrm>
        <a:off x="6056201" y="1124176"/>
        <a:ext cx="1848121" cy="896179"/>
      </dsp:txXfrm>
    </dsp:sp>
    <dsp:sp modelId="{E94C2605-6934-4F45-852C-910F0836F89A}">
      <dsp:nvSpPr>
        <dsp:cNvPr id="0" name=""/>
        <dsp:cNvSpPr/>
      </dsp:nvSpPr>
      <dsp:spPr>
        <a:xfrm>
          <a:off x="5266766" y="2650937"/>
          <a:ext cx="761553" cy="32124"/>
        </a:xfrm>
        <a:custGeom>
          <a:avLst/>
          <a:gdLst/>
          <a:ahLst/>
          <a:cxnLst/>
          <a:rect l="0" t="0" r="0" b="0"/>
          <a:pathLst>
            <a:path>
              <a:moveTo>
                <a:pt x="0" y="16062"/>
              </a:moveTo>
              <a:lnTo>
                <a:pt x="761553" y="16062"/>
              </a:lnTo>
            </a:path>
          </a:pathLst>
        </a:custGeom>
        <a:noFill/>
        <a:ln w="285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28504" y="2647961"/>
        <a:ext cx="38077" cy="38077"/>
      </dsp:txXfrm>
    </dsp:sp>
    <dsp:sp modelId="{DBDA29D8-F1FF-4F6D-AC2D-ACFB25F36E48}">
      <dsp:nvSpPr>
        <dsp:cNvPr id="0" name=""/>
        <dsp:cNvSpPr/>
      </dsp:nvSpPr>
      <dsp:spPr>
        <a:xfrm>
          <a:off x="6028320" y="2191029"/>
          <a:ext cx="1903883" cy="951941"/>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Semi-solids</a:t>
          </a:r>
          <a:endParaRPr lang="en-US" sz="2300" kern="1200" dirty="0"/>
        </a:p>
      </dsp:txBody>
      <dsp:txXfrm>
        <a:off x="6056201" y="2218910"/>
        <a:ext cx="1848121" cy="896179"/>
      </dsp:txXfrm>
    </dsp:sp>
    <dsp:sp modelId="{5AEE27B9-E7D4-44DA-AD62-A728C79BEF0D}">
      <dsp:nvSpPr>
        <dsp:cNvPr id="0" name=""/>
        <dsp:cNvSpPr/>
      </dsp:nvSpPr>
      <dsp:spPr>
        <a:xfrm rot="3310531">
          <a:off x="4980759" y="3198304"/>
          <a:ext cx="1333568" cy="32124"/>
        </a:xfrm>
        <a:custGeom>
          <a:avLst/>
          <a:gdLst/>
          <a:ahLst/>
          <a:cxnLst/>
          <a:rect l="0" t="0" r="0" b="0"/>
          <a:pathLst>
            <a:path>
              <a:moveTo>
                <a:pt x="0" y="16062"/>
              </a:moveTo>
              <a:lnTo>
                <a:pt x="1333568" y="16062"/>
              </a:lnTo>
            </a:path>
          </a:pathLst>
        </a:custGeom>
        <a:noFill/>
        <a:ln w="285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14204" y="3181027"/>
        <a:ext cx="66678" cy="66678"/>
      </dsp:txXfrm>
    </dsp:sp>
    <dsp:sp modelId="{5AAB0AE9-4D43-442F-882D-09EDE4023E1D}">
      <dsp:nvSpPr>
        <dsp:cNvPr id="0" name=""/>
        <dsp:cNvSpPr/>
      </dsp:nvSpPr>
      <dsp:spPr>
        <a:xfrm>
          <a:off x="6028320" y="3285762"/>
          <a:ext cx="1903883" cy="951941"/>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Liquids</a:t>
          </a:r>
          <a:endParaRPr lang="en-US" sz="2300" kern="1200" dirty="0"/>
        </a:p>
      </dsp:txBody>
      <dsp:txXfrm>
        <a:off x="6056201" y="3313643"/>
        <a:ext cx="1848121" cy="896179"/>
      </dsp:txXfrm>
    </dsp:sp>
    <dsp:sp modelId="{0101F764-648F-43EF-B2E8-EAA23C287F33}">
      <dsp:nvSpPr>
        <dsp:cNvPr id="0" name=""/>
        <dsp:cNvSpPr/>
      </dsp:nvSpPr>
      <dsp:spPr>
        <a:xfrm rot="4249260">
          <a:off x="4488478" y="3745671"/>
          <a:ext cx="2318129" cy="32124"/>
        </a:xfrm>
        <a:custGeom>
          <a:avLst/>
          <a:gdLst/>
          <a:ahLst/>
          <a:cxnLst/>
          <a:rect l="0" t="0" r="0" b="0"/>
          <a:pathLst>
            <a:path>
              <a:moveTo>
                <a:pt x="0" y="16062"/>
              </a:moveTo>
              <a:lnTo>
                <a:pt x="2318129" y="16062"/>
              </a:lnTo>
            </a:path>
          </a:pathLst>
        </a:custGeom>
        <a:noFill/>
        <a:ln w="285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5589590" y="3703779"/>
        <a:ext cx="115906" cy="115906"/>
      </dsp:txXfrm>
    </dsp:sp>
    <dsp:sp modelId="{AEAD38D9-C42E-4FEF-A9A1-E99B748F175B}">
      <dsp:nvSpPr>
        <dsp:cNvPr id="0" name=""/>
        <dsp:cNvSpPr/>
      </dsp:nvSpPr>
      <dsp:spPr>
        <a:xfrm>
          <a:off x="6028320" y="4380495"/>
          <a:ext cx="1903883" cy="951941"/>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White suppositories</a:t>
          </a:r>
          <a:endParaRPr lang="en-US" sz="2300" kern="1200" dirty="0"/>
        </a:p>
      </dsp:txBody>
      <dsp:txXfrm>
        <a:off x="6056201" y="4408376"/>
        <a:ext cx="1848121" cy="896179"/>
      </dsp:txXfrm>
    </dsp:sp>
    <dsp:sp modelId="{34374750-DB6D-42C7-A8E7-52B1B9F6290B}">
      <dsp:nvSpPr>
        <dsp:cNvPr id="0" name=""/>
        <dsp:cNvSpPr/>
      </dsp:nvSpPr>
      <dsp:spPr>
        <a:xfrm>
          <a:off x="2601329" y="3745671"/>
          <a:ext cx="761553" cy="32124"/>
        </a:xfrm>
        <a:custGeom>
          <a:avLst/>
          <a:gdLst/>
          <a:ahLst/>
          <a:cxnLst/>
          <a:rect l="0" t="0" r="0" b="0"/>
          <a:pathLst>
            <a:path>
              <a:moveTo>
                <a:pt x="0" y="16062"/>
              </a:moveTo>
              <a:lnTo>
                <a:pt x="761553" y="16062"/>
              </a:lnTo>
            </a:path>
          </a:pathLst>
        </a:custGeom>
        <a:noFill/>
        <a:ln w="285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63067" y="3742694"/>
        <a:ext cx="38077" cy="38077"/>
      </dsp:txXfrm>
    </dsp:sp>
    <dsp:sp modelId="{EDE6E5E2-0D86-416F-AAA5-7821C391B9CD}">
      <dsp:nvSpPr>
        <dsp:cNvPr id="0" name=""/>
        <dsp:cNvSpPr/>
      </dsp:nvSpPr>
      <dsp:spPr>
        <a:xfrm>
          <a:off x="3362883" y="3285762"/>
          <a:ext cx="1903883" cy="951941"/>
        </a:xfrm>
        <a:prstGeom prst="roundRect">
          <a:avLst>
            <a:gd name="adj" fmla="val 1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err="1" smtClean="0"/>
            <a:t>Glycero</a:t>
          </a:r>
          <a:r>
            <a:rPr lang="en-US" sz="2300" kern="1200" dirty="0" smtClean="0"/>
            <a:t>-gelatin base</a:t>
          </a:r>
          <a:endParaRPr lang="en-US" sz="2300" kern="1200" dirty="0"/>
        </a:p>
      </dsp:txBody>
      <dsp:txXfrm>
        <a:off x="3390764" y="3313643"/>
        <a:ext cx="1848121" cy="896179"/>
      </dsp:txXfrm>
    </dsp:sp>
    <dsp:sp modelId="{7413C36D-7D11-4F4B-A6DA-D0D38FC77EE2}">
      <dsp:nvSpPr>
        <dsp:cNvPr id="0" name=""/>
        <dsp:cNvSpPr/>
      </dsp:nvSpPr>
      <dsp:spPr>
        <a:xfrm rot="3310531">
          <a:off x="2315322" y="4293037"/>
          <a:ext cx="1333568" cy="32124"/>
        </a:xfrm>
        <a:custGeom>
          <a:avLst/>
          <a:gdLst/>
          <a:ahLst/>
          <a:cxnLst/>
          <a:rect l="0" t="0" r="0" b="0"/>
          <a:pathLst>
            <a:path>
              <a:moveTo>
                <a:pt x="0" y="16062"/>
              </a:moveTo>
              <a:lnTo>
                <a:pt x="1333568" y="16062"/>
              </a:lnTo>
            </a:path>
          </a:pathLst>
        </a:custGeom>
        <a:noFill/>
        <a:ln w="285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48767" y="4275760"/>
        <a:ext cx="66678" cy="66678"/>
      </dsp:txXfrm>
    </dsp:sp>
    <dsp:sp modelId="{602A1D10-D374-4034-939D-1F7699782A97}">
      <dsp:nvSpPr>
        <dsp:cNvPr id="0" name=""/>
        <dsp:cNvSpPr/>
      </dsp:nvSpPr>
      <dsp:spPr>
        <a:xfrm>
          <a:off x="3362883" y="4380495"/>
          <a:ext cx="1903883" cy="951941"/>
        </a:xfrm>
        <a:prstGeom prst="roundRect">
          <a:avLst>
            <a:gd name="adj" fmla="val 1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err="1" smtClean="0"/>
            <a:t>Macrogol</a:t>
          </a:r>
          <a:r>
            <a:rPr lang="en-US" sz="2300" kern="1200" dirty="0" smtClean="0"/>
            <a:t> base</a:t>
          </a:r>
          <a:endParaRPr lang="en-US" sz="2300" kern="1200" dirty="0"/>
        </a:p>
      </dsp:txBody>
      <dsp:txXfrm>
        <a:off x="3390764" y="4408376"/>
        <a:ext cx="1848121" cy="89617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E52CE-09A6-462F-909C-1C8C73B404CD}">
      <dsp:nvSpPr>
        <dsp:cNvPr id="0" name=""/>
        <dsp:cNvSpPr/>
      </dsp:nvSpPr>
      <dsp:spPr>
        <a:xfrm>
          <a:off x="0" y="0"/>
          <a:ext cx="5999416" cy="1014984"/>
        </a:xfrm>
        <a:prstGeom prst="roundRect">
          <a:avLst>
            <a:gd name="adj" fmla="val 1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1. Check the displacement values of medicaments</a:t>
          </a:r>
          <a:endParaRPr lang="en-US" sz="2600" kern="1200" dirty="0"/>
        </a:p>
      </dsp:txBody>
      <dsp:txXfrm>
        <a:off x="29728" y="29728"/>
        <a:ext cx="4785416" cy="955528"/>
      </dsp:txXfrm>
    </dsp:sp>
    <dsp:sp modelId="{0AAA01C5-AB7D-4CB9-AA90-58532F97DDAA}">
      <dsp:nvSpPr>
        <dsp:cNvPr id="0" name=""/>
        <dsp:cNvSpPr/>
      </dsp:nvSpPr>
      <dsp:spPr>
        <a:xfrm>
          <a:off x="448008" y="1155954"/>
          <a:ext cx="5999416" cy="1014984"/>
        </a:xfrm>
        <a:prstGeom prst="roundRect">
          <a:avLst>
            <a:gd name="adj" fmla="val 10000"/>
          </a:avLst>
        </a:prstGeom>
        <a:gradFill rotWithShape="0">
          <a:gsLst>
            <a:gs pos="0">
              <a:schemeClr val="accent5">
                <a:hueOff val="614304"/>
                <a:satOff val="-13491"/>
                <a:lumOff val="3431"/>
                <a:alphaOff val="0"/>
                <a:tint val="60000"/>
                <a:satMod val="250000"/>
              </a:schemeClr>
            </a:gs>
            <a:gs pos="35000">
              <a:schemeClr val="accent5">
                <a:hueOff val="614304"/>
                <a:satOff val="-13491"/>
                <a:lumOff val="3431"/>
                <a:alphaOff val="0"/>
                <a:tint val="47000"/>
                <a:satMod val="275000"/>
              </a:schemeClr>
            </a:gs>
            <a:gs pos="100000">
              <a:schemeClr val="accent5">
                <a:hueOff val="614304"/>
                <a:satOff val="-13491"/>
                <a:lumOff val="343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2. Calculate the quantity of medicaments</a:t>
          </a:r>
          <a:endParaRPr lang="en-US" sz="2600" kern="1200" dirty="0"/>
        </a:p>
      </dsp:txBody>
      <dsp:txXfrm>
        <a:off x="477736" y="1185682"/>
        <a:ext cx="4832212" cy="955528"/>
      </dsp:txXfrm>
    </dsp:sp>
    <dsp:sp modelId="{6E892BEB-7E2A-4197-8DBB-95428E8BC5A6}">
      <dsp:nvSpPr>
        <dsp:cNvPr id="0" name=""/>
        <dsp:cNvSpPr/>
      </dsp:nvSpPr>
      <dsp:spPr>
        <a:xfrm>
          <a:off x="896016" y="2311907"/>
          <a:ext cx="5999416" cy="1014984"/>
        </a:xfrm>
        <a:prstGeom prst="roundRect">
          <a:avLst>
            <a:gd name="adj" fmla="val 10000"/>
          </a:avLst>
        </a:prstGeom>
        <a:gradFill rotWithShape="0">
          <a:gsLst>
            <a:gs pos="0">
              <a:schemeClr val="accent5">
                <a:hueOff val="1228607"/>
                <a:satOff val="-26981"/>
                <a:lumOff val="6863"/>
                <a:alphaOff val="0"/>
                <a:tint val="60000"/>
                <a:satMod val="250000"/>
              </a:schemeClr>
            </a:gs>
            <a:gs pos="35000">
              <a:schemeClr val="accent5">
                <a:hueOff val="1228607"/>
                <a:satOff val="-26981"/>
                <a:lumOff val="6863"/>
                <a:alphaOff val="0"/>
                <a:tint val="47000"/>
                <a:satMod val="275000"/>
              </a:schemeClr>
            </a:gs>
            <a:gs pos="100000">
              <a:schemeClr val="accent5">
                <a:hueOff val="1228607"/>
                <a:satOff val="-26981"/>
                <a:lumOff val="6863"/>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3. Excess quantity is weighed – unavoidable wastage</a:t>
          </a:r>
          <a:endParaRPr lang="en-US" sz="2600" kern="1200" dirty="0"/>
        </a:p>
      </dsp:txBody>
      <dsp:txXfrm>
        <a:off x="925744" y="2341635"/>
        <a:ext cx="4832212" cy="955528"/>
      </dsp:txXfrm>
    </dsp:sp>
    <dsp:sp modelId="{BA73489C-2A50-4644-9BDA-36F197C08DBC}">
      <dsp:nvSpPr>
        <dsp:cNvPr id="0" name=""/>
        <dsp:cNvSpPr/>
      </dsp:nvSpPr>
      <dsp:spPr>
        <a:xfrm>
          <a:off x="1344025" y="3467862"/>
          <a:ext cx="5999416" cy="1014984"/>
        </a:xfrm>
        <a:prstGeom prst="roundRect">
          <a:avLst>
            <a:gd name="adj" fmla="val 10000"/>
          </a:avLst>
        </a:prstGeom>
        <a:gradFill rotWithShape="0">
          <a:gsLst>
            <a:gs pos="0">
              <a:schemeClr val="accent5">
                <a:hueOff val="1842911"/>
                <a:satOff val="-40472"/>
                <a:lumOff val="10294"/>
                <a:alphaOff val="0"/>
                <a:tint val="60000"/>
                <a:satMod val="250000"/>
              </a:schemeClr>
            </a:gs>
            <a:gs pos="35000">
              <a:schemeClr val="accent5">
                <a:hueOff val="1842911"/>
                <a:satOff val="-40472"/>
                <a:lumOff val="10294"/>
                <a:alphaOff val="0"/>
                <a:tint val="47000"/>
                <a:satMod val="275000"/>
              </a:schemeClr>
            </a:gs>
            <a:gs pos="100000">
              <a:schemeClr val="accent5">
                <a:hueOff val="1842911"/>
                <a:satOff val="-40472"/>
                <a:lumOff val="10294"/>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Major loss due to sticking of the material to the sides of the dish</a:t>
          </a:r>
          <a:endParaRPr lang="en-US" sz="2600" kern="1200" dirty="0"/>
        </a:p>
      </dsp:txBody>
      <dsp:txXfrm>
        <a:off x="1373753" y="3497590"/>
        <a:ext cx="4832212" cy="955528"/>
      </dsp:txXfrm>
    </dsp:sp>
    <dsp:sp modelId="{3E0BBBDF-C925-4952-B5B2-7C63349D9E36}">
      <dsp:nvSpPr>
        <dsp:cNvPr id="0" name=""/>
        <dsp:cNvSpPr/>
      </dsp:nvSpPr>
      <dsp:spPr>
        <a:xfrm>
          <a:off x="1792033" y="4623815"/>
          <a:ext cx="5999416" cy="1014984"/>
        </a:xfrm>
        <a:prstGeom prst="roundRect">
          <a:avLst>
            <a:gd name="adj" fmla="val 10000"/>
          </a:avLst>
        </a:prstGeom>
        <a:gradFill rotWithShape="0">
          <a:gsLst>
            <a:gs pos="0">
              <a:schemeClr val="accent5">
                <a:hueOff val="2457214"/>
                <a:satOff val="-53963"/>
                <a:lumOff val="13725"/>
                <a:alphaOff val="0"/>
                <a:tint val="60000"/>
                <a:satMod val="250000"/>
              </a:schemeClr>
            </a:gs>
            <a:gs pos="35000">
              <a:schemeClr val="accent5">
                <a:hueOff val="2457214"/>
                <a:satOff val="-53963"/>
                <a:lumOff val="13725"/>
                <a:alphaOff val="0"/>
                <a:tint val="47000"/>
                <a:satMod val="275000"/>
              </a:schemeClr>
            </a:gs>
            <a:gs pos="100000">
              <a:schemeClr val="accent5">
                <a:hueOff val="2457214"/>
                <a:satOff val="-53963"/>
                <a:lumOff val="1372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t>So the smallest dish should be selected.</a:t>
          </a:r>
          <a:endParaRPr lang="en-US" sz="2600" kern="1200" dirty="0"/>
        </a:p>
      </dsp:txBody>
      <dsp:txXfrm>
        <a:off x="1821761" y="4653543"/>
        <a:ext cx="4832212" cy="955528"/>
      </dsp:txXfrm>
    </dsp:sp>
    <dsp:sp modelId="{4E72C46C-A280-4BFB-BF13-E76EA4083B91}">
      <dsp:nvSpPr>
        <dsp:cNvPr id="0" name=""/>
        <dsp:cNvSpPr/>
      </dsp:nvSpPr>
      <dsp:spPr>
        <a:xfrm>
          <a:off x="5339676" y="741502"/>
          <a:ext cx="659739" cy="65973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5488117" y="741502"/>
        <a:ext cx="362857" cy="496454"/>
      </dsp:txXfrm>
    </dsp:sp>
    <dsp:sp modelId="{D36B7F27-2357-4D51-938C-2B3E8F833D13}">
      <dsp:nvSpPr>
        <dsp:cNvPr id="0" name=""/>
        <dsp:cNvSpPr/>
      </dsp:nvSpPr>
      <dsp:spPr>
        <a:xfrm>
          <a:off x="5787685" y="1897456"/>
          <a:ext cx="659739" cy="659739"/>
        </a:xfrm>
        <a:prstGeom prst="downArrow">
          <a:avLst>
            <a:gd name="adj1" fmla="val 55000"/>
            <a:gd name="adj2" fmla="val 45000"/>
          </a:avLst>
        </a:prstGeom>
        <a:solidFill>
          <a:schemeClr val="accent5">
            <a:tint val="40000"/>
            <a:alpha val="90000"/>
            <a:hueOff val="1004980"/>
            <a:satOff val="-14639"/>
            <a:lumOff val="163"/>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5936126" y="1897456"/>
        <a:ext cx="362857" cy="496454"/>
      </dsp:txXfrm>
    </dsp:sp>
    <dsp:sp modelId="{5E244D45-83CD-4A8E-90E1-3F0A5602F4EC}">
      <dsp:nvSpPr>
        <dsp:cNvPr id="0" name=""/>
        <dsp:cNvSpPr/>
      </dsp:nvSpPr>
      <dsp:spPr>
        <a:xfrm>
          <a:off x="6235693" y="3036493"/>
          <a:ext cx="659739" cy="659739"/>
        </a:xfrm>
        <a:prstGeom prst="downArrow">
          <a:avLst>
            <a:gd name="adj1" fmla="val 55000"/>
            <a:gd name="adj2" fmla="val 45000"/>
          </a:avLst>
        </a:prstGeom>
        <a:solidFill>
          <a:schemeClr val="accent5">
            <a:tint val="40000"/>
            <a:alpha val="90000"/>
            <a:hueOff val="2009961"/>
            <a:satOff val="-29279"/>
            <a:lumOff val="325"/>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6384134" y="3036493"/>
        <a:ext cx="362857" cy="496454"/>
      </dsp:txXfrm>
    </dsp:sp>
    <dsp:sp modelId="{24DDB95B-BB2B-462C-91E1-365F64291426}">
      <dsp:nvSpPr>
        <dsp:cNvPr id="0" name=""/>
        <dsp:cNvSpPr/>
      </dsp:nvSpPr>
      <dsp:spPr>
        <a:xfrm>
          <a:off x="6683702" y="4203725"/>
          <a:ext cx="659739" cy="659739"/>
        </a:xfrm>
        <a:prstGeom prst="downArrow">
          <a:avLst>
            <a:gd name="adj1" fmla="val 55000"/>
            <a:gd name="adj2" fmla="val 45000"/>
          </a:avLst>
        </a:prstGeom>
        <a:solidFill>
          <a:schemeClr val="accent5">
            <a:tint val="40000"/>
            <a:alpha val="90000"/>
            <a:hueOff val="3014941"/>
            <a:satOff val="-43918"/>
            <a:lumOff val="488"/>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6832143" y="4203725"/>
        <a:ext cx="362857" cy="49645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F86D7-196A-4C26-A70F-70E0D3295E36}">
      <dsp:nvSpPr>
        <dsp:cNvPr id="0" name=""/>
        <dsp:cNvSpPr/>
      </dsp:nvSpPr>
      <dsp:spPr>
        <a:xfrm>
          <a:off x="0" y="0"/>
          <a:ext cx="6294120" cy="1408176"/>
        </a:xfrm>
        <a:prstGeom prst="roundRect">
          <a:avLst>
            <a:gd name="adj" fmla="val 1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4. Initially weigh the quantity for 4 extra suppositories</a:t>
          </a:r>
          <a:endParaRPr lang="en-US" sz="2800" kern="1200" dirty="0"/>
        </a:p>
      </dsp:txBody>
      <dsp:txXfrm>
        <a:off x="41244" y="41244"/>
        <a:ext cx="4655597" cy="1325688"/>
      </dsp:txXfrm>
    </dsp:sp>
    <dsp:sp modelId="{D08BA6D8-98A4-49A8-A580-4280953667B0}">
      <dsp:nvSpPr>
        <dsp:cNvPr id="0" name=""/>
        <dsp:cNvSpPr/>
      </dsp:nvSpPr>
      <dsp:spPr>
        <a:xfrm>
          <a:off x="527132" y="1664208"/>
          <a:ext cx="6294120" cy="1408176"/>
        </a:xfrm>
        <a:prstGeom prst="roundRect">
          <a:avLst>
            <a:gd name="adj" fmla="val 10000"/>
          </a:avLst>
        </a:prstGeom>
        <a:gradFill rotWithShape="0">
          <a:gsLst>
            <a:gs pos="0">
              <a:schemeClr val="accent5">
                <a:hueOff val="819071"/>
                <a:satOff val="-17988"/>
                <a:lumOff val="4575"/>
                <a:alphaOff val="0"/>
                <a:tint val="60000"/>
                <a:satMod val="250000"/>
              </a:schemeClr>
            </a:gs>
            <a:gs pos="35000">
              <a:schemeClr val="accent5">
                <a:hueOff val="819071"/>
                <a:satOff val="-17988"/>
                <a:lumOff val="4575"/>
                <a:alphaOff val="0"/>
                <a:tint val="47000"/>
                <a:satMod val="275000"/>
              </a:schemeClr>
            </a:gs>
            <a:gs pos="100000">
              <a:schemeClr val="accent5">
                <a:hueOff val="819071"/>
                <a:satOff val="-17988"/>
                <a:lumOff val="457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After experience weigh the quantity for 2 extra suppositories</a:t>
          </a:r>
          <a:endParaRPr lang="en-US" sz="2800" kern="1200" dirty="0"/>
        </a:p>
      </dsp:txBody>
      <dsp:txXfrm>
        <a:off x="568376" y="1705452"/>
        <a:ext cx="4769185" cy="1325688"/>
      </dsp:txXfrm>
    </dsp:sp>
    <dsp:sp modelId="{3893C5B1-4357-421B-9702-1F661AC56812}">
      <dsp:nvSpPr>
        <dsp:cNvPr id="0" name=""/>
        <dsp:cNvSpPr/>
      </dsp:nvSpPr>
      <dsp:spPr>
        <a:xfrm>
          <a:off x="1046397" y="3328416"/>
          <a:ext cx="6294120" cy="1408176"/>
        </a:xfrm>
        <a:prstGeom prst="roundRect">
          <a:avLst>
            <a:gd name="adj" fmla="val 10000"/>
          </a:avLst>
        </a:prstGeom>
        <a:gradFill rotWithShape="0">
          <a:gsLst>
            <a:gs pos="0">
              <a:schemeClr val="accent5">
                <a:hueOff val="1638143"/>
                <a:satOff val="-35975"/>
                <a:lumOff val="9150"/>
                <a:alphaOff val="0"/>
                <a:tint val="60000"/>
                <a:satMod val="250000"/>
              </a:schemeClr>
            </a:gs>
            <a:gs pos="35000">
              <a:schemeClr val="accent5">
                <a:hueOff val="1638143"/>
                <a:satOff val="-35975"/>
                <a:lumOff val="9150"/>
                <a:alphaOff val="0"/>
                <a:tint val="47000"/>
                <a:satMod val="275000"/>
              </a:schemeClr>
            </a:gs>
            <a:gs pos="100000">
              <a:schemeClr val="accent5">
                <a:hueOff val="1638143"/>
                <a:satOff val="-35975"/>
                <a:lumOff val="915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5. Weigh the required amount of fat in a porcelain dish</a:t>
          </a:r>
          <a:endParaRPr lang="en-US" sz="2800" kern="1200" dirty="0"/>
        </a:p>
      </dsp:txBody>
      <dsp:txXfrm>
        <a:off x="1087641" y="3369660"/>
        <a:ext cx="4777052" cy="1325688"/>
      </dsp:txXfrm>
    </dsp:sp>
    <dsp:sp modelId="{16FAC4F3-DF51-4C3B-B861-D634EB2AA01A}">
      <dsp:nvSpPr>
        <dsp:cNvPr id="0" name=""/>
        <dsp:cNvSpPr/>
      </dsp:nvSpPr>
      <dsp:spPr>
        <a:xfrm>
          <a:off x="1573529" y="4992624"/>
          <a:ext cx="6294120" cy="1408176"/>
        </a:xfrm>
        <a:prstGeom prst="roundRect">
          <a:avLst>
            <a:gd name="adj" fmla="val 10000"/>
          </a:avLst>
        </a:prstGeom>
        <a:gradFill rotWithShape="0">
          <a:gsLst>
            <a:gs pos="0">
              <a:schemeClr val="accent5">
                <a:hueOff val="2457214"/>
                <a:satOff val="-53963"/>
                <a:lumOff val="13725"/>
                <a:alphaOff val="0"/>
                <a:tint val="60000"/>
                <a:satMod val="250000"/>
              </a:schemeClr>
            </a:gs>
            <a:gs pos="35000">
              <a:schemeClr val="accent5">
                <a:hueOff val="2457214"/>
                <a:satOff val="-53963"/>
                <a:lumOff val="13725"/>
                <a:alphaOff val="0"/>
                <a:tint val="47000"/>
                <a:satMod val="275000"/>
              </a:schemeClr>
            </a:gs>
            <a:gs pos="100000">
              <a:schemeClr val="accent5">
                <a:hueOff val="2457214"/>
                <a:satOff val="-53963"/>
                <a:lumOff val="1372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Avoid metal dishes due to overheating problem</a:t>
          </a:r>
          <a:endParaRPr lang="en-US" sz="2800" kern="1200" dirty="0"/>
        </a:p>
      </dsp:txBody>
      <dsp:txXfrm>
        <a:off x="1614773" y="5033868"/>
        <a:ext cx="4769185" cy="1325688"/>
      </dsp:txXfrm>
    </dsp:sp>
    <dsp:sp modelId="{0FA58FD6-BBBA-44B4-AB7C-D457840E0F52}">
      <dsp:nvSpPr>
        <dsp:cNvPr id="0" name=""/>
        <dsp:cNvSpPr/>
      </dsp:nvSpPr>
      <dsp:spPr>
        <a:xfrm>
          <a:off x="5378805" y="1078534"/>
          <a:ext cx="915314" cy="91531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584751" y="1078534"/>
        <a:ext cx="503422" cy="688774"/>
      </dsp:txXfrm>
    </dsp:sp>
    <dsp:sp modelId="{466BA0A4-34A4-419D-9484-9CF1BA4421D9}">
      <dsp:nvSpPr>
        <dsp:cNvPr id="0" name=""/>
        <dsp:cNvSpPr/>
      </dsp:nvSpPr>
      <dsp:spPr>
        <a:xfrm>
          <a:off x="5905938" y="2742742"/>
          <a:ext cx="915314" cy="915314"/>
        </a:xfrm>
        <a:prstGeom prst="downArrow">
          <a:avLst>
            <a:gd name="adj1" fmla="val 55000"/>
            <a:gd name="adj2" fmla="val 45000"/>
          </a:avLst>
        </a:prstGeom>
        <a:solidFill>
          <a:schemeClr val="accent5">
            <a:tint val="40000"/>
            <a:alpha val="90000"/>
            <a:hueOff val="1507470"/>
            <a:satOff val="-21959"/>
            <a:lumOff val="244"/>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111884" y="2742742"/>
        <a:ext cx="503422" cy="688774"/>
      </dsp:txXfrm>
    </dsp:sp>
    <dsp:sp modelId="{63AFA36D-48FC-475F-BA59-CDF1297AA9F2}">
      <dsp:nvSpPr>
        <dsp:cNvPr id="0" name=""/>
        <dsp:cNvSpPr/>
      </dsp:nvSpPr>
      <dsp:spPr>
        <a:xfrm>
          <a:off x="6425203" y="4406950"/>
          <a:ext cx="915314" cy="915314"/>
        </a:xfrm>
        <a:prstGeom prst="downArrow">
          <a:avLst>
            <a:gd name="adj1" fmla="val 55000"/>
            <a:gd name="adj2" fmla="val 45000"/>
          </a:avLst>
        </a:prstGeom>
        <a:solidFill>
          <a:schemeClr val="accent5">
            <a:tint val="40000"/>
            <a:alpha val="90000"/>
            <a:hueOff val="3014941"/>
            <a:satOff val="-43918"/>
            <a:lumOff val="488"/>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631149" y="4406950"/>
        <a:ext cx="503422" cy="68877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9E8B4-A016-4285-B166-FD031AB29F8A}">
      <dsp:nvSpPr>
        <dsp:cNvPr id="0" name=""/>
        <dsp:cNvSpPr/>
      </dsp:nvSpPr>
      <dsp:spPr>
        <a:xfrm>
          <a:off x="0" y="0"/>
          <a:ext cx="6043422" cy="1138428"/>
        </a:xfrm>
        <a:prstGeom prst="roundRect">
          <a:avLst>
            <a:gd name="adj" fmla="val 1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6. Finely powder the medicaments and pass it through sieve no. 180 and weigh the required quantities</a:t>
          </a:r>
          <a:endParaRPr lang="en-US" sz="2200" kern="1200" dirty="0"/>
        </a:p>
      </dsp:txBody>
      <dsp:txXfrm>
        <a:off x="33343" y="33343"/>
        <a:ext cx="4681774" cy="1071742"/>
      </dsp:txXfrm>
    </dsp:sp>
    <dsp:sp modelId="{8B9F6AF2-D877-4B9D-BE27-44E6DB5DBAB5}">
      <dsp:nvSpPr>
        <dsp:cNvPr id="0" name=""/>
        <dsp:cNvSpPr/>
      </dsp:nvSpPr>
      <dsp:spPr>
        <a:xfrm>
          <a:off x="451294" y="1296543"/>
          <a:ext cx="6043422" cy="1138428"/>
        </a:xfrm>
        <a:prstGeom prst="roundRect">
          <a:avLst>
            <a:gd name="adj" fmla="val 10000"/>
          </a:avLst>
        </a:prstGeom>
        <a:gradFill rotWithShape="0">
          <a:gsLst>
            <a:gs pos="0">
              <a:schemeClr val="accent5">
                <a:hueOff val="614304"/>
                <a:satOff val="-13491"/>
                <a:lumOff val="3431"/>
                <a:alphaOff val="0"/>
                <a:tint val="60000"/>
                <a:satMod val="250000"/>
              </a:schemeClr>
            </a:gs>
            <a:gs pos="35000">
              <a:schemeClr val="accent5">
                <a:hueOff val="614304"/>
                <a:satOff val="-13491"/>
                <a:lumOff val="3431"/>
                <a:alphaOff val="0"/>
                <a:tint val="47000"/>
                <a:satMod val="275000"/>
              </a:schemeClr>
            </a:gs>
            <a:gs pos="100000">
              <a:schemeClr val="accent5">
                <a:hueOff val="614304"/>
                <a:satOff val="-13491"/>
                <a:lumOff val="343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7. Heat a tile on water bath and mix the powder on a tile with a flexible spatula</a:t>
          </a:r>
          <a:endParaRPr lang="en-US" sz="2200" kern="1200" dirty="0"/>
        </a:p>
      </dsp:txBody>
      <dsp:txXfrm>
        <a:off x="484637" y="1329886"/>
        <a:ext cx="4785463" cy="1071742"/>
      </dsp:txXfrm>
    </dsp:sp>
    <dsp:sp modelId="{95058DFB-8977-47FA-BB45-3472FDF6325E}">
      <dsp:nvSpPr>
        <dsp:cNvPr id="0" name=""/>
        <dsp:cNvSpPr/>
      </dsp:nvSpPr>
      <dsp:spPr>
        <a:xfrm>
          <a:off x="902589" y="2593086"/>
          <a:ext cx="6043422" cy="1138428"/>
        </a:xfrm>
        <a:prstGeom prst="roundRect">
          <a:avLst>
            <a:gd name="adj" fmla="val 10000"/>
          </a:avLst>
        </a:prstGeom>
        <a:gradFill rotWithShape="0">
          <a:gsLst>
            <a:gs pos="0">
              <a:schemeClr val="accent5">
                <a:hueOff val="1228607"/>
                <a:satOff val="-26981"/>
                <a:lumOff val="6863"/>
                <a:alphaOff val="0"/>
                <a:tint val="60000"/>
                <a:satMod val="250000"/>
              </a:schemeClr>
            </a:gs>
            <a:gs pos="35000">
              <a:schemeClr val="accent5">
                <a:hueOff val="1228607"/>
                <a:satOff val="-26981"/>
                <a:lumOff val="6863"/>
                <a:alphaOff val="0"/>
                <a:tint val="47000"/>
                <a:satMod val="275000"/>
              </a:schemeClr>
            </a:gs>
            <a:gs pos="100000">
              <a:schemeClr val="accent5">
                <a:hueOff val="1228607"/>
                <a:satOff val="-26981"/>
                <a:lumOff val="6863"/>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8. Place the base on water bath until 2/3</a:t>
          </a:r>
          <a:r>
            <a:rPr lang="en-US" sz="2200" kern="1200" baseline="30000" dirty="0" smtClean="0"/>
            <a:t>rd</a:t>
          </a:r>
          <a:r>
            <a:rPr lang="en-US" sz="2200" kern="1200" dirty="0" smtClean="0"/>
            <a:t> contents are melted and then remove it.</a:t>
          </a:r>
          <a:endParaRPr lang="en-US" sz="2200" kern="1200" dirty="0"/>
        </a:p>
      </dsp:txBody>
      <dsp:txXfrm>
        <a:off x="935932" y="2626429"/>
        <a:ext cx="4785463" cy="1071741"/>
      </dsp:txXfrm>
    </dsp:sp>
    <dsp:sp modelId="{3FA38C75-992E-4A9A-94C9-A9A3331E9006}">
      <dsp:nvSpPr>
        <dsp:cNvPr id="0" name=""/>
        <dsp:cNvSpPr/>
      </dsp:nvSpPr>
      <dsp:spPr>
        <a:xfrm>
          <a:off x="1353883" y="3889629"/>
          <a:ext cx="6043422" cy="1138428"/>
        </a:xfrm>
        <a:prstGeom prst="roundRect">
          <a:avLst>
            <a:gd name="adj" fmla="val 10000"/>
          </a:avLst>
        </a:prstGeom>
        <a:gradFill rotWithShape="0">
          <a:gsLst>
            <a:gs pos="0">
              <a:schemeClr val="accent5">
                <a:hueOff val="1842911"/>
                <a:satOff val="-40472"/>
                <a:lumOff val="10294"/>
                <a:alphaOff val="0"/>
                <a:tint val="60000"/>
                <a:satMod val="250000"/>
              </a:schemeClr>
            </a:gs>
            <a:gs pos="35000">
              <a:schemeClr val="accent5">
                <a:hueOff val="1842911"/>
                <a:satOff val="-40472"/>
                <a:lumOff val="10294"/>
                <a:alphaOff val="0"/>
                <a:tint val="47000"/>
                <a:satMod val="275000"/>
              </a:schemeClr>
            </a:gs>
            <a:gs pos="100000">
              <a:schemeClr val="accent5">
                <a:hueOff val="1842911"/>
                <a:satOff val="-40472"/>
                <a:lumOff val="10294"/>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Overheating may occur if the base is allowed to melt completely.</a:t>
          </a:r>
          <a:endParaRPr lang="en-US" sz="2200" kern="1200" dirty="0"/>
        </a:p>
      </dsp:txBody>
      <dsp:txXfrm>
        <a:off x="1387226" y="3922972"/>
        <a:ext cx="4785463" cy="1071742"/>
      </dsp:txXfrm>
    </dsp:sp>
    <dsp:sp modelId="{D21477B4-EE9D-4E2B-8109-74DB7698AF6D}">
      <dsp:nvSpPr>
        <dsp:cNvPr id="0" name=""/>
        <dsp:cNvSpPr/>
      </dsp:nvSpPr>
      <dsp:spPr>
        <a:xfrm>
          <a:off x="1805178" y="5186172"/>
          <a:ext cx="6043422" cy="1138428"/>
        </a:xfrm>
        <a:prstGeom prst="roundRect">
          <a:avLst>
            <a:gd name="adj" fmla="val 10000"/>
          </a:avLst>
        </a:prstGeom>
        <a:gradFill rotWithShape="0">
          <a:gsLst>
            <a:gs pos="0">
              <a:schemeClr val="accent5">
                <a:hueOff val="2457214"/>
                <a:satOff val="-53963"/>
                <a:lumOff val="13725"/>
                <a:alphaOff val="0"/>
                <a:tint val="60000"/>
                <a:satMod val="250000"/>
              </a:schemeClr>
            </a:gs>
            <a:gs pos="35000">
              <a:schemeClr val="accent5">
                <a:hueOff val="2457214"/>
                <a:satOff val="-53963"/>
                <a:lumOff val="13725"/>
                <a:alphaOff val="0"/>
                <a:tint val="47000"/>
                <a:satMod val="275000"/>
              </a:schemeClr>
            </a:gs>
            <a:gs pos="100000">
              <a:schemeClr val="accent5">
                <a:hueOff val="2457214"/>
                <a:satOff val="-53963"/>
                <a:lumOff val="1372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9. Rest of the base is melted with continuous stirring with spatula and avoid glass rod for stirring</a:t>
          </a:r>
          <a:endParaRPr lang="en-US" sz="2200" kern="1200" dirty="0"/>
        </a:p>
      </dsp:txBody>
      <dsp:txXfrm>
        <a:off x="1838521" y="5219515"/>
        <a:ext cx="4785463" cy="1071741"/>
      </dsp:txXfrm>
    </dsp:sp>
    <dsp:sp modelId="{D76202FC-747F-42DD-9DE9-1BE51FF65048}">
      <dsp:nvSpPr>
        <dsp:cNvPr id="0" name=""/>
        <dsp:cNvSpPr/>
      </dsp:nvSpPr>
      <dsp:spPr>
        <a:xfrm>
          <a:off x="5303443" y="831684"/>
          <a:ext cx="739978" cy="739978"/>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5469938" y="831684"/>
        <a:ext cx="406988" cy="556833"/>
      </dsp:txXfrm>
    </dsp:sp>
    <dsp:sp modelId="{D7B0D83D-7E7A-401C-99E2-B5BCBD4F2C6F}">
      <dsp:nvSpPr>
        <dsp:cNvPr id="0" name=""/>
        <dsp:cNvSpPr/>
      </dsp:nvSpPr>
      <dsp:spPr>
        <a:xfrm>
          <a:off x="5754738" y="2128227"/>
          <a:ext cx="739978" cy="739978"/>
        </a:xfrm>
        <a:prstGeom prst="downArrow">
          <a:avLst>
            <a:gd name="adj1" fmla="val 55000"/>
            <a:gd name="adj2" fmla="val 45000"/>
          </a:avLst>
        </a:prstGeom>
        <a:solidFill>
          <a:schemeClr val="accent5">
            <a:tint val="40000"/>
            <a:alpha val="90000"/>
            <a:hueOff val="1004980"/>
            <a:satOff val="-14639"/>
            <a:lumOff val="163"/>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5921233" y="2128227"/>
        <a:ext cx="406988" cy="556833"/>
      </dsp:txXfrm>
    </dsp:sp>
    <dsp:sp modelId="{5B12B780-759C-4621-8D83-7AB7548AEAA6}">
      <dsp:nvSpPr>
        <dsp:cNvPr id="0" name=""/>
        <dsp:cNvSpPr/>
      </dsp:nvSpPr>
      <dsp:spPr>
        <a:xfrm>
          <a:off x="6206032" y="3405797"/>
          <a:ext cx="739978" cy="739978"/>
        </a:xfrm>
        <a:prstGeom prst="downArrow">
          <a:avLst>
            <a:gd name="adj1" fmla="val 55000"/>
            <a:gd name="adj2" fmla="val 45000"/>
          </a:avLst>
        </a:prstGeom>
        <a:solidFill>
          <a:schemeClr val="accent5">
            <a:tint val="40000"/>
            <a:alpha val="90000"/>
            <a:hueOff val="2009961"/>
            <a:satOff val="-29279"/>
            <a:lumOff val="325"/>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372527" y="3405797"/>
        <a:ext cx="406988" cy="556833"/>
      </dsp:txXfrm>
    </dsp:sp>
    <dsp:sp modelId="{91A3FACC-A783-4C4B-9959-A4CE3F9C0CDF}">
      <dsp:nvSpPr>
        <dsp:cNvPr id="0" name=""/>
        <dsp:cNvSpPr/>
      </dsp:nvSpPr>
      <dsp:spPr>
        <a:xfrm>
          <a:off x="6657327" y="4714989"/>
          <a:ext cx="739978" cy="739978"/>
        </a:xfrm>
        <a:prstGeom prst="downArrow">
          <a:avLst>
            <a:gd name="adj1" fmla="val 55000"/>
            <a:gd name="adj2" fmla="val 45000"/>
          </a:avLst>
        </a:prstGeom>
        <a:solidFill>
          <a:schemeClr val="accent5">
            <a:tint val="40000"/>
            <a:alpha val="90000"/>
            <a:hueOff val="3014941"/>
            <a:satOff val="-43918"/>
            <a:lumOff val="488"/>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823822" y="4714989"/>
        <a:ext cx="406988" cy="55683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16E84-EAD5-4D47-8D3F-8C84389ACF35}">
      <dsp:nvSpPr>
        <dsp:cNvPr id="0" name=""/>
        <dsp:cNvSpPr/>
      </dsp:nvSpPr>
      <dsp:spPr>
        <a:xfrm>
          <a:off x="0" y="0"/>
          <a:ext cx="5999416" cy="1165860"/>
        </a:xfrm>
        <a:prstGeom prst="roundRect">
          <a:avLst>
            <a:gd name="adj" fmla="val 1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10. Pour about half of the base on to the mixed medicaments</a:t>
          </a:r>
          <a:endParaRPr lang="en-US" sz="2300" kern="1200" dirty="0"/>
        </a:p>
      </dsp:txBody>
      <dsp:txXfrm>
        <a:off x="34147" y="34147"/>
        <a:ext cx="4604956" cy="1097566"/>
      </dsp:txXfrm>
    </dsp:sp>
    <dsp:sp modelId="{2AF38561-9735-4FC1-86B7-1ADE0C7A389F}">
      <dsp:nvSpPr>
        <dsp:cNvPr id="0" name=""/>
        <dsp:cNvSpPr/>
      </dsp:nvSpPr>
      <dsp:spPr>
        <a:xfrm>
          <a:off x="448008" y="1327785"/>
          <a:ext cx="5999416" cy="1165860"/>
        </a:xfrm>
        <a:prstGeom prst="roundRect">
          <a:avLst>
            <a:gd name="adj" fmla="val 10000"/>
          </a:avLst>
        </a:prstGeom>
        <a:gradFill rotWithShape="0">
          <a:gsLst>
            <a:gs pos="0">
              <a:schemeClr val="accent5">
                <a:hueOff val="614304"/>
                <a:satOff val="-13491"/>
                <a:lumOff val="3431"/>
                <a:alphaOff val="0"/>
                <a:tint val="60000"/>
                <a:satMod val="250000"/>
              </a:schemeClr>
            </a:gs>
            <a:gs pos="35000">
              <a:schemeClr val="accent5">
                <a:hueOff val="614304"/>
                <a:satOff val="-13491"/>
                <a:lumOff val="3431"/>
                <a:alphaOff val="0"/>
                <a:tint val="47000"/>
                <a:satMod val="275000"/>
              </a:schemeClr>
            </a:gs>
            <a:gs pos="100000">
              <a:schemeClr val="accent5">
                <a:hueOff val="614304"/>
                <a:satOff val="-13491"/>
                <a:lumOff val="343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11. Prepare a smooth dispersion as quickly as possible by </a:t>
          </a:r>
          <a:r>
            <a:rPr lang="en-US" sz="2300" kern="1200" dirty="0" err="1" smtClean="0"/>
            <a:t>levigating</a:t>
          </a:r>
          <a:r>
            <a:rPr lang="en-US" sz="2300" kern="1200" dirty="0" smtClean="0"/>
            <a:t> with spatula</a:t>
          </a:r>
          <a:endParaRPr lang="en-US" sz="2300" kern="1200" dirty="0"/>
        </a:p>
      </dsp:txBody>
      <dsp:txXfrm>
        <a:off x="482155" y="1361932"/>
        <a:ext cx="4725305" cy="1097566"/>
      </dsp:txXfrm>
    </dsp:sp>
    <dsp:sp modelId="{E492CDA8-71EB-4262-A53D-628474DC5DC8}">
      <dsp:nvSpPr>
        <dsp:cNvPr id="0" name=""/>
        <dsp:cNvSpPr/>
      </dsp:nvSpPr>
      <dsp:spPr>
        <a:xfrm>
          <a:off x="896016" y="2655569"/>
          <a:ext cx="5999416" cy="1165860"/>
        </a:xfrm>
        <a:prstGeom prst="roundRect">
          <a:avLst>
            <a:gd name="adj" fmla="val 10000"/>
          </a:avLst>
        </a:prstGeom>
        <a:gradFill rotWithShape="0">
          <a:gsLst>
            <a:gs pos="0">
              <a:schemeClr val="accent5">
                <a:hueOff val="1228607"/>
                <a:satOff val="-26981"/>
                <a:lumOff val="6863"/>
                <a:alphaOff val="0"/>
                <a:tint val="60000"/>
                <a:satMod val="250000"/>
              </a:schemeClr>
            </a:gs>
            <a:gs pos="35000">
              <a:schemeClr val="accent5">
                <a:hueOff val="1228607"/>
                <a:satOff val="-26981"/>
                <a:lumOff val="6863"/>
                <a:alphaOff val="0"/>
                <a:tint val="47000"/>
                <a:satMod val="275000"/>
              </a:schemeClr>
            </a:gs>
            <a:gs pos="100000">
              <a:schemeClr val="accent5">
                <a:hueOff val="1228607"/>
                <a:satOff val="-26981"/>
                <a:lumOff val="6863"/>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12. To prevent excessive cooling use small tile and this will also avoid loss on the edge of the tile</a:t>
          </a:r>
          <a:endParaRPr lang="en-US" sz="2300" kern="1200" dirty="0"/>
        </a:p>
      </dsp:txBody>
      <dsp:txXfrm>
        <a:off x="930163" y="2689716"/>
        <a:ext cx="4725305" cy="1097566"/>
      </dsp:txXfrm>
    </dsp:sp>
    <dsp:sp modelId="{D6B1D5C6-91CE-4021-B168-08333EB901D8}">
      <dsp:nvSpPr>
        <dsp:cNvPr id="0" name=""/>
        <dsp:cNvSpPr/>
      </dsp:nvSpPr>
      <dsp:spPr>
        <a:xfrm>
          <a:off x="1344025" y="3983355"/>
          <a:ext cx="5999416" cy="1165860"/>
        </a:xfrm>
        <a:prstGeom prst="roundRect">
          <a:avLst>
            <a:gd name="adj" fmla="val 10000"/>
          </a:avLst>
        </a:prstGeom>
        <a:gradFill rotWithShape="0">
          <a:gsLst>
            <a:gs pos="0">
              <a:schemeClr val="accent5">
                <a:hueOff val="1842911"/>
                <a:satOff val="-40472"/>
                <a:lumOff val="10294"/>
                <a:alphaOff val="0"/>
                <a:tint val="60000"/>
                <a:satMod val="250000"/>
              </a:schemeClr>
            </a:gs>
            <a:gs pos="35000">
              <a:schemeClr val="accent5">
                <a:hueOff val="1842911"/>
                <a:satOff val="-40472"/>
                <a:lumOff val="10294"/>
                <a:alphaOff val="0"/>
                <a:tint val="47000"/>
                <a:satMod val="275000"/>
              </a:schemeClr>
            </a:gs>
            <a:gs pos="100000">
              <a:schemeClr val="accent5">
                <a:hueOff val="1842911"/>
                <a:satOff val="-40472"/>
                <a:lumOff val="10294"/>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13. If the base is solidified hold the tile on water bath for few seconds</a:t>
          </a:r>
          <a:endParaRPr lang="en-US" sz="2300" kern="1200" dirty="0"/>
        </a:p>
      </dsp:txBody>
      <dsp:txXfrm>
        <a:off x="1378172" y="4017502"/>
        <a:ext cx="4725305" cy="1097565"/>
      </dsp:txXfrm>
    </dsp:sp>
    <dsp:sp modelId="{3CCF921F-9805-4509-9E58-732436E7B16A}">
      <dsp:nvSpPr>
        <dsp:cNvPr id="0" name=""/>
        <dsp:cNvSpPr/>
      </dsp:nvSpPr>
      <dsp:spPr>
        <a:xfrm>
          <a:off x="1792033" y="5311139"/>
          <a:ext cx="5999416" cy="1165860"/>
        </a:xfrm>
        <a:prstGeom prst="roundRect">
          <a:avLst>
            <a:gd name="adj" fmla="val 10000"/>
          </a:avLst>
        </a:prstGeom>
        <a:gradFill rotWithShape="0">
          <a:gsLst>
            <a:gs pos="0">
              <a:schemeClr val="accent5">
                <a:hueOff val="2457214"/>
                <a:satOff val="-53963"/>
                <a:lumOff val="13725"/>
                <a:alphaOff val="0"/>
                <a:tint val="60000"/>
                <a:satMod val="250000"/>
              </a:schemeClr>
            </a:gs>
            <a:gs pos="35000">
              <a:schemeClr val="accent5">
                <a:hueOff val="2457214"/>
                <a:satOff val="-53963"/>
                <a:lumOff val="13725"/>
                <a:alphaOff val="0"/>
                <a:tint val="47000"/>
                <a:satMod val="275000"/>
              </a:schemeClr>
            </a:gs>
            <a:gs pos="100000">
              <a:schemeClr val="accent5">
                <a:hueOff val="2457214"/>
                <a:satOff val="-53963"/>
                <a:lumOff val="1372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14. Transfer the dispersion to the dish and stir to form homogenous mixture</a:t>
          </a:r>
          <a:endParaRPr lang="en-US" sz="2300" kern="1200" dirty="0"/>
        </a:p>
      </dsp:txBody>
      <dsp:txXfrm>
        <a:off x="1826180" y="5345286"/>
        <a:ext cx="4725305" cy="1097566"/>
      </dsp:txXfrm>
    </dsp:sp>
    <dsp:sp modelId="{884296A0-F48C-48B4-8C2C-46F555712587}">
      <dsp:nvSpPr>
        <dsp:cNvPr id="0" name=""/>
        <dsp:cNvSpPr/>
      </dsp:nvSpPr>
      <dsp:spPr>
        <a:xfrm>
          <a:off x="5241607" y="851725"/>
          <a:ext cx="757809" cy="75780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412114" y="851725"/>
        <a:ext cx="416795" cy="570251"/>
      </dsp:txXfrm>
    </dsp:sp>
    <dsp:sp modelId="{C35F7F7E-D70F-4BDD-80A7-364FAABA40B4}">
      <dsp:nvSpPr>
        <dsp:cNvPr id="0" name=""/>
        <dsp:cNvSpPr/>
      </dsp:nvSpPr>
      <dsp:spPr>
        <a:xfrm>
          <a:off x="5689615" y="2179510"/>
          <a:ext cx="757809" cy="757809"/>
        </a:xfrm>
        <a:prstGeom prst="downArrow">
          <a:avLst>
            <a:gd name="adj1" fmla="val 55000"/>
            <a:gd name="adj2" fmla="val 45000"/>
          </a:avLst>
        </a:prstGeom>
        <a:solidFill>
          <a:schemeClr val="accent5">
            <a:tint val="40000"/>
            <a:alpha val="90000"/>
            <a:hueOff val="1004980"/>
            <a:satOff val="-14639"/>
            <a:lumOff val="163"/>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860122" y="2179510"/>
        <a:ext cx="416795" cy="570251"/>
      </dsp:txXfrm>
    </dsp:sp>
    <dsp:sp modelId="{4DFB301C-A551-4CB0-B594-EB93C7347967}">
      <dsp:nvSpPr>
        <dsp:cNvPr id="0" name=""/>
        <dsp:cNvSpPr/>
      </dsp:nvSpPr>
      <dsp:spPr>
        <a:xfrm>
          <a:off x="6137624" y="3487864"/>
          <a:ext cx="757809" cy="757809"/>
        </a:xfrm>
        <a:prstGeom prst="downArrow">
          <a:avLst>
            <a:gd name="adj1" fmla="val 55000"/>
            <a:gd name="adj2" fmla="val 45000"/>
          </a:avLst>
        </a:prstGeom>
        <a:solidFill>
          <a:schemeClr val="accent5">
            <a:tint val="40000"/>
            <a:alpha val="90000"/>
            <a:hueOff val="2009961"/>
            <a:satOff val="-29279"/>
            <a:lumOff val="325"/>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308131" y="3487864"/>
        <a:ext cx="416795" cy="570251"/>
      </dsp:txXfrm>
    </dsp:sp>
    <dsp:sp modelId="{8FC263DA-C80D-4547-9AFC-899D0B8BFDC3}">
      <dsp:nvSpPr>
        <dsp:cNvPr id="0" name=""/>
        <dsp:cNvSpPr/>
      </dsp:nvSpPr>
      <dsp:spPr>
        <a:xfrm>
          <a:off x="6585632" y="4828603"/>
          <a:ext cx="757809" cy="757809"/>
        </a:xfrm>
        <a:prstGeom prst="downArrow">
          <a:avLst>
            <a:gd name="adj1" fmla="val 55000"/>
            <a:gd name="adj2" fmla="val 45000"/>
          </a:avLst>
        </a:prstGeom>
        <a:solidFill>
          <a:schemeClr val="accent5">
            <a:tint val="40000"/>
            <a:alpha val="90000"/>
            <a:hueOff val="3014941"/>
            <a:satOff val="-43918"/>
            <a:lumOff val="488"/>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756139" y="4828603"/>
        <a:ext cx="416795" cy="57025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68B78-D0FB-4B1A-8EA0-D2D1C01D8F34}">
      <dsp:nvSpPr>
        <dsp:cNvPr id="0" name=""/>
        <dsp:cNvSpPr/>
      </dsp:nvSpPr>
      <dsp:spPr>
        <a:xfrm>
          <a:off x="0" y="0"/>
          <a:ext cx="5999416" cy="1138428"/>
        </a:xfrm>
        <a:prstGeom prst="roundRect">
          <a:avLst>
            <a:gd name="adj" fmla="val 1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15. Continue stirring until the mixture begins to thicken</a:t>
          </a:r>
          <a:endParaRPr lang="en-US" sz="2000" kern="1200" dirty="0"/>
        </a:p>
      </dsp:txBody>
      <dsp:txXfrm>
        <a:off x="33343" y="33343"/>
        <a:ext cx="4637768" cy="1071742"/>
      </dsp:txXfrm>
    </dsp:sp>
    <dsp:sp modelId="{84F8BD95-24CD-48A1-8E01-B4692157F4CC}">
      <dsp:nvSpPr>
        <dsp:cNvPr id="0" name=""/>
        <dsp:cNvSpPr/>
      </dsp:nvSpPr>
      <dsp:spPr>
        <a:xfrm>
          <a:off x="448008" y="1296543"/>
          <a:ext cx="5999416" cy="1138428"/>
        </a:xfrm>
        <a:prstGeom prst="roundRect">
          <a:avLst>
            <a:gd name="adj" fmla="val 10000"/>
          </a:avLst>
        </a:prstGeom>
        <a:gradFill rotWithShape="0">
          <a:gsLst>
            <a:gs pos="0">
              <a:schemeClr val="accent5">
                <a:hueOff val="614304"/>
                <a:satOff val="-13491"/>
                <a:lumOff val="3431"/>
                <a:alphaOff val="0"/>
                <a:tint val="60000"/>
                <a:satMod val="250000"/>
              </a:schemeClr>
            </a:gs>
            <a:gs pos="35000">
              <a:schemeClr val="accent5">
                <a:hueOff val="614304"/>
                <a:satOff val="-13491"/>
                <a:lumOff val="3431"/>
                <a:alphaOff val="0"/>
                <a:tint val="47000"/>
                <a:satMod val="275000"/>
              </a:schemeClr>
            </a:gs>
            <a:gs pos="100000">
              <a:schemeClr val="accent5">
                <a:hueOff val="614304"/>
                <a:satOff val="-13491"/>
                <a:lumOff val="343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16. Then fill each cavity of the </a:t>
          </a:r>
          <a:r>
            <a:rPr lang="en-US" sz="2000" kern="1200" dirty="0" err="1" smtClean="0"/>
            <a:t>mould</a:t>
          </a:r>
          <a:r>
            <a:rPr lang="en-US" sz="2000" kern="1200" dirty="0" smtClean="0"/>
            <a:t> to overflowing</a:t>
          </a:r>
          <a:endParaRPr lang="en-US" sz="2000" kern="1200" dirty="0"/>
        </a:p>
      </dsp:txBody>
      <dsp:txXfrm>
        <a:off x="481351" y="1329886"/>
        <a:ext cx="4744743" cy="1071742"/>
      </dsp:txXfrm>
    </dsp:sp>
    <dsp:sp modelId="{3A23AC72-D62D-4148-8578-5ED05D760A99}">
      <dsp:nvSpPr>
        <dsp:cNvPr id="0" name=""/>
        <dsp:cNvSpPr/>
      </dsp:nvSpPr>
      <dsp:spPr>
        <a:xfrm>
          <a:off x="896016" y="2593086"/>
          <a:ext cx="5999416" cy="1138428"/>
        </a:xfrm>
        <a:prstGeom prst="roundRect">
          <a:avLst>
            <a:gd name="adj" fmla="val 10000"/>
          </a:avLst>
        </a:prstGeom>
        <a:gradFill rotWithShape="0">
          <a:gsLst>
            <a:gs pos="0">
              <a:schemeClr val="accent5">
                <a:hueOff val="1228607"/>
                <a:satOff val="-26981"/>
                <a:lumOff val="6863"/>
                <a:alphaOff val="0"/>
                <a:tint val="60000"/>
                <a:satMod val="250000"/>
              </a:schemeClr>
            </a:gs>
            <a:gs pos="35000">
              <a:schemeClr val="accent5">
                <a:hueOff val="1228607"/>
                <a:satOff val="-26981"/>
                <a:lumOff val="6863"/>
                <a:alphaOff val="0"/>
                <a:tint val="47000"/>
                <a:satMod val="275000"/>
              </a:schemeClr>
            </a:gs>
            <a:gs pos="100000">
              <a:schemeClr val="accent5">
                <a:hueOff val="1228607"/>
                <a:satOff val="-26981"/>
                <a:lumOff val="6863"/>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Cavities are overfilled to prevent depressions in the tops of the suppositories due to the contraction of the base during cooling</a:t>
          </a:r>
          <a:endParaRPr lang="en-US" sz="2000" kern="1200" dirty="0"/>
        </a:p>
      </dsp:txBody>
      <dsp:txXfrm>
        <a:off x="929359" y="2626429"/>
        <a:ext cx="4744743" cy="1071741"/>
      </dsp:txXfrm>
    </dsp:sp>
    <dsp:sp modelId="{BE5897AB-B273-4CD9-801F-EE4269AC83BE}">
      <dsp:nvSpPr>
        <dsp:cNvPr id="0" name=""/>
        <dsp:cNvSpPr/>
      </dsp:nvSpPr>
      <dsp:spPr>
        <a:xfrm>
          <a:off x="1344025" y="3889629"/>
          <a:ext cx="5999416" cy="1138428"/>
        </a:xfrm>
        <a:prstGeom prst="roundRect">
          <a:avLst>
            <a:gd name="adj" fmla="val 10000"/>
          </a:avLst>
        </a:prstGeom>
        <a:gradFill rotWithShape="0">
          <a:gsLst>
            <a:gs pos="0">
              <a:schemeClr val="accent5">
                <a:hueOff val="1842911"/>
                <a:satOff val="-40472"/>
                <a:lumOff val="10294"/>
                <a:alphaOff val="0"/>
                <a:tint val="60000"/>
                <a:satMod val="250000"/>
              </a:schemeClr>
            </a:gs>
            <a:gs pos="35000">
              <a:schemeClr val="accent5">
                <a:hueOff val="1842911"/>
                <a:satOff val="-40472"/>
                <a:lumOff val="10294"/>
                <a:alphaOff val="0"/>
                <a:tint val="47000"/>
                <a:satMod val="275000"/>
              </a:schemeClr>
            </a:gs>
            <a:gs pos="100000">
              <a:schemeClr val="accent5">
                <a:hueOff val="1842911"/>
                <a:satOff val="-40472"/>
                <a:lumOff val="10294"/>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If there is delay to pour the mass into cavities then continue the stirring because setting of the mass will take place before filling</a:t>
          </a:r>
          <a:endParaRPr lang="en-US" sz="2000" kern="1200" dirty="0"/>
        </a:p>
      </dsp:txBody>
      <dsp:txXfrm>
        <a:off x="1377368" y="3922972"/>
        <a:ext cx="4744743" cy="1071742"/>
      </dsp:txXfrm>
    </dsp:sp>
    <dsp:sp modelId="{C29C4CD7-2015-4914-8118-E4C0904FB423}">
      <dsp:nvSpPr>
        <dsp:cNvPr id="0" name=""/>
        <dsp:cNvSpPr/>
      </dsp:nvSpPr>
      <dsp:spPr>
        <a:xfrm>
          <a:off x="1792033" y="5186172"/>
          <a:ext cx="5999416" cy="1138428"/>
        </a:xfrm>
        <a:prstGeom prst="roundRect">
          <a:avLst>
            <a:gd name="adj" fmla="val 10000"/>
          </a:avLst>
        </a:prstGeom>
        <a:gradFill rotWithShape="0">
          <a:gsLst>
            <a:gs pos="0">
              <a:schemeClr val="accent5">
                <a:hueOff val="2457214"/>
                <a:satOff val="-53963"/>
                <a:lumOff val="13725"/>
                <a:alphaOff val="0"/>
                <a:tint val="60000"/>
                <a:satMod val="250000"/>
              </a:schemeClr>
            </a:gs>
            <a:gs pos="35000">
              <a:schemeClr val="accent5">
                <a:hueOff val="2457214"/>
                <a:satOff val="-53963"/>
                <a:lumOff val="13725"/>
                <a:alphaOff val="0"/>
                <a:tint val="47000"/>
                <a:satMod val="275000"/>
              </a:schemeClr>
            </a:gs>
            <a:gs pos="100000">
              <a:schemeClr val="accent5">
                <a:hueOff val="2457214"/>
                <a:satOff val="-53963"/>
                <a:lumOff val="1372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This also prevents the sedimentation of insoluble solids</a:t>
          </a:r>
          <a:endParaRPr lang="en-US" sz="2000" kern="1200" dirty="0"/>
        </a:p>
      </dsp:txBody>
      <dsp:txXfrm>
        <a:off x="1825376" y="5219515"/>
        <a:ext cx="4744743" cy="1071741"/>
      </dsp:txXfrm>
    </dsp:sp>
    <dsp:sp modelId="{05FBAFD3-57BE-49C2-A0BB-048FB6884C6B}">
      <dsp:nvSpPr>
        <dsp:cNvPr id="0" name=""/>
        <dsp:cNvSpPr/>
      </dsp:nvSpPr>
      <dsp:spPr>
        <a:xfrm>
          <a:off x="5259438" y="831684"/>
          <a:ext cx="739978" cy="739978"/>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5425933" y="831684"/>
        <a:ext cx="406988" cy="556833"/>
      </dsp:txXfrm>
    </dsp:sp>
    <dsp:sp modelId="{80525825-3EEB-4DFD-87D0-F89BA4F3D540}">
      <dsp:nvSpPr>
        <dsp:cNvPr id="0" name=""/>
        <dsp:cNvSpPr/>
      </dsp:nvSpPr>
      <dsp:spPr>
        <a:xfrm>
          <a:off x="5707446" y="2128227"/>
          <a:ext cx="739978" cy="739978"/>
        </a:xfrm>
        <a:prstGeom prst="downArrow">
          <a:avLst>
            <a:gd name="adj1" fmla="val 55000"/>
            <a:gd name="adj2" fmla="val 45000"/>
          </a:avLst>
        </a:prstGeom>
        <a:solidFill>
          <a:schemeClr val="accent5">
            <a:tint val="40000"/>
            <a:alpha val="90000"/>
            <a:hueOff val="1004980"/>
            <a:satOff val="-14639"/>
            <a:lumOff val="163"/>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5873941" y="2128227"/>
        <a:ext cx="406988" cy="556833"/>
      </dsp:txXfrm>
    </dsp:sp>
    <dsp:sp modelId="{8507F3CC-E50C-4D52-8434-CC01904C8961}">
      <dsp:nvSpPr>
        <dsp:cNvPr id="0" name=""/>
        <dsp:cNvSpPr/>
      </dsp:nvSpPr>
      <dsp:spPr>
        <a:xfrm>
          <a:off x="6155455" y="3405797"/>
          <a:ext cx="739978" cy="739978"/>
        </a:xfrm>
        <a:prstGeom prst="downArrow">
          <a:avLst>
            <a:gd name="adj1" fmla="val 55000"/>
            <a:gd name="adj2" fmla="val 45000"/>
          </a:avLst>
        </a:prstGeom>
        <a:solidFill>
          <a:schemeClr val="accent5">
            <a:tint val="40000"/>
            <a:alpha val="90000"/>
            <a:hueOff val="2009961"/>
            <a:satOff val="-29279"/>
            <a:lumOff val="325"/>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321950" y="3405797"/>
        <a:ext cx="406988" cy="556833"/>
      </dsp:txXfrm>
    </dsp:sp>
    <dsp:sp modelId="{824D1940-5913-40A2-929B-4B9B28D01DE2}">
      <dsp:nvSpPr>
        <dsp:cNvPr id="0" name=""/>
        <dsp:cNvSpPr/>
      </dsp:nvSpPr>
      <dsp:spPr>
        <a:xfrm>
          <a:off x="6603463" y="4714989"/>
          <a:ext cx="739978" cy="739978"/>
        </a:xfrm>
        <a:prstGeom prst="downArrow">
          <a:avLst>
            <a:gd name="adj1" fmla="val 55000"/>
            <a:gd name="adj2" fmla="val 45000"/>
          </a:avLst>
        </a:prstGeom>
        <a:solidFill>
          <a:schemeClr val="accent5">
            <a:tint val="40000"/>
            <a:alpha val="90000"/>
            <a:hueOff val="3014941"/>
            <a:satOff val="-43918"/>
            <a:lumOff val="488"/>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769958" y="4714989"/>
        <a:ext cx="406988" cy="55683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04B36-024A-4C8B-A29B-CD84A87A5EBF}">
      <dsp:nvSpPr>
        <dsp:cNvPr id="0" name=""/>
        <dsp:cNvSpPr/>
      </dsp:nvSpPr>
      <dsp:spPr>
        <a:xfrm>
          <a:off x="0" y="0"/>
          <a:ext cx="5999416" cy="1152144"/>
        </a:xfrm>
        <a:prstGeom prst="roundRect">
          <a:avLst>
            <a:gd name="adj" fmla="val 1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17. There may be solidification of mass during pouring so reheat the mass and make it pourable</a:t>
          </a:r>
          <a:endParaRPr lang="en-US" sz="1900" kern="1200" dirty="0"/>
        </a:p>
      </dsp:txBody>
      <dsp:txXfrm>
        <a:off x="33745" y="33745"/>
        <a:ext cx="4621362" cy="1084654"/>
      </dsp:txXfrm>
    </dsp:sp>
    <dsp:sp modelId="{4681CC07-2058-422A-825A-DE6B145D45AF}">
      <dsp:nvSpPr>
        <dsp:cNvPr id="0" name=""/>
        <dsp:cNvSpPr/>
      </dsp:nvSpPr>
      <dsp:spPr>
        <a:xfrm>
          <a:off x="448008" y="1312164"/>
          <a:ext cx="5999416" cy="1152144"/>
        </a:xfrm>
        <a:prstGeom prst="roundRect">
          <a:avLst>
            <a:gd name="adj" fmla="val 10000"/>
          </a:avLst>
        </a:prstGeom>
        <a:gradFill rotWithShape="0">
          <a:gsLst>
            <a:gs pos="0">
              <a:schemeClr val="accent5">
                <a:hueOff val="614304"/>
                <a:satOff val="-13491"/>
                <a:lumOff val="3431"/>
                <a:alphaOff val="0"/>
                <a:tint val="60000"/>
                <a:satMod val="250000"/>
              </a:schemeClr>
            </a:gs>
            <a:gs pos="35000">
              <a:schemeClr val="accent5">
                <a:hueOff val="614304"/>
                <a:satOff val="-13491"/>
                <a:lumOff val="3431"/>
                <a:alphaOff val="0"/>
                <a:tint val="47000"/>
                <a:satMod val="275000"/>
              </a:schemeClr>
            </a:gs>
            <a:gs pos="100000">
              <a:schemeClr val="accent5">
                <a:hueOff val="614304"/>
                <a:satOff val="-13491"/>
                <a:lumOff val="343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The base of the dish should be wiped to prevent contamination of mass with water</a:t>
          </a:r>
          <a:endParaRPr lang="en-US" sz="1900" kern="1200" dirty="0"/>
        </a:p>
      </dsp:txBody>
      <dsp:txXfrm>
        <a:off x="481753" y="1345909"/>
        <a:ext cx="4735024" cy="1084654"/>
      </dsp:txXfrm>
    </dsp:sp>
    <dsp:sp modelId="{A83EED7B-ECEB-429D-AF7C-9C299CCFACAF}">
      <dsp:nvSpPr>
        <dsp:cNvPr id="0" name=""/>
        <dsp:cNvSpPr/>
      </dsp:nvSpPr>
      <dsp:spPr>
        <a:xfrm>
          <a:off x="896016" y="2624328"/>
          <a:ext cx="5999416" cy="1152144"/>
        </a:xfrm>
        <a:prstGeom prst="roundRect">
          <a:avLst>
            <a:gd name="adj" fmla="val 10000"/>
          </a:avLst>
        </a:prstGeom>
        <a:gradFill rotWithShape="0">
          <a:gsLst>
            <a:gs pos="0">
              <a:schemeClr val="accent5">
                <a:hueOff val="1228607"/>
                <a:satOff val="-26981"/>
                <a:lumOff val="6863"/>
                <a:alphaOff val="0"/>
                <a:tint val="60000"/>
                <a:satMod val="250000"/>
              </a:schemeClr>
            </a:gs>
            <a:gs pos="35000">
              <a:schemeClr val="accent5">
                <a:hueOff val="1228607"/>
                <a:satOff val="-26981"/>
                <a:lumOff val="6863"/>
                <a:alphaOff val="0"/>
                <a:tint val="47000"/>
                <a:satMod val="275000"/>
              </a:schemeClr>
            </a:gs>
            <a:gs pos="100000">
              <a:schemeClr val="accent5">
                <a:hueOff val="1228607"/>
                <a:satOff val="-26981"/>
                <a:lumOff val="6863"/>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18. Leave in a cool place until the mass is set and remove the excess with a sharp knife or razor blade or warm spatula</a:t>
          </a:r>
          <a:endParaRPr lang="en-US" sz="1900" kern="1200" dirty="0"/>
        </a:p>
      </dsp:txBody>
      <dsp:txXfrm>
        <a:off x="929761" y="2658073"/>
        <a:ext cx="4735024" cy="1084654"/>
      </dsp:txXfrm>
    </dsp:sp>
    <dsp:sp modelId="{7D2E46C4-FC0E-4BF4-9D27-CACEFE4770A5}">
      <dsp:nvSpPr>
        <dsp:cNvPr id="0" name=""/>
        <dsp:cNvSpPr/>
      </dsp:nvSpPr>
      <dsp:spPr>
        <a:xfrm>
          <a:off x="1344025" y="3936492"/>
          <a:ext cx="5999416" cy="1152144"/>
        </a:xfrm>
        <a:prstGeom prst="roundRect">
          <a:avLst>
            <a:gd name="adj" fmla="val 10000"/>
          </a:avLst>
        </a:prstGeom>
        <a:gradFill rotWithShape="0">
          <a:gsLst>
            <a:gs pos="0">
              <a:schemeClr val="accent5">
                <a:hueOff val="1842911"/>
                <a:satOff val="-40472"/>
                <a:lumOff val="10294"/>
                <a:alphaOff val="0"/>
                <a:tint val="60000"/>
                <a:satMod val="250000"/>
              </a:schemeClr>
            </a:gs>
            <a:gs pos="35000">
              <a:schemeClr val="accent5">
                <a:hueOff val="1842911"/>
                <a:satOff val="-40472"/>
                <a:lumOff val="10294"/>
                <a:alphaOff val="0"/>
                <a:tint val="47000"/>
                <a:satMod val="275000"/>
              </a:schemeClr>
            </a:gs>
            <a:gs pos="100000">
              <a:schemeClr val="accent5">
                <a:hueOff val="1842911"/>
                <a:satOff val="-40472"/>
                <a:lumOff val="10294"/>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19. Put the knife or blade or spatula at an angle of about 30°C and draw it from left to right pressing down at the same time</a:t>
          </a:r>
          <a:endParaRPr lang="en-US" sz="1900" kern="1200" dirty="0"/>
        </a:p>
      </dsp:txBody>
      <dsp:txXfrm>
        <a:off x="1377770" y="3970237"/>
        <a:ext cx="4735024" cy="1084654"/>
      </dsp:txXfrm>
    </dsp:sp>
    <dsp:sp modelId="{83002C14-82DA-4C35-8B45-661A7975D884}">
      <dsp:nvSpPr>
        <dsp:cNvPr id="0" name=""/>
        <dsp:cNvSpPr/>
      </dsp:nvSpPr>
      <dsp:spPr>
        <a:xfrm>
          <a:off x="1792033" y="5248656"/>
          <a:ext cx="5999416" cy="1152144"/>
        </a:xfrm>
        <a:prstGeom prst="roundRect">
          <a:avLst>
            <a:gd name="adj" fmla="val 10000"/>
          </a:avLst>
        </a:prstGeom>
        <a:gradFill rotWithShape="0">
          <a:gsLst>
            <a:gs pos="0">
              <a:schemeClr val="accent5">
                <a:hueOff val="2457214"/>
                <a:satOff val="-53963"/>
                <a:lumOff val="13725"/>
                <a:alphaOff val="0"/>
                <a:tint val="60000"/>
                <a:satMod val="250000"/>
              </a:schemeClr>
            </a:gs>
            <a:gs pos="35000">
              <a:schemeClr val="accent5">
                <a:hueOff val="2457214"/>
                <a:satOff val="-53963"/>
                <a:lumOff val="13725"/>
                <a:alphaOff val="0"/>
                <a:tint val="47000"/>
                <a:satMod val="275000"/>
              </a:schemeClr>
            </a:gs>
            <a:gs pos="100000">
              <a:schemeClr val="accent5">
                <a:hueOff val="2457214"/>
                <a:satOff val="-53963"/>
                <a:lumOff val="1372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20. Open the </a:t>
          </a:r>
          <a:r>
            <a:rPr lang="en-US" sz="1900" kern="1200" dirty="0" err="1" smtClean="0"/>
            <a:t>mould</a:t>
          </a:r>
          <a:r>
            <a:rPr lang="en-US" sz="1900" kern="1200" dirty="0" smtClean="0"/>
            <a:t> and remove the suppositories. If difficult to open tap the </a:t>
          </a:r>
          <a:r>
            <a:rPr lang="en-US" sz="1900" kern="1200" dirty="0" err="1" smtClean="0"/>
            <a:t>mould</a:t>
          </a:r>
          <a:r>
            <a:rPr lang="en-US" sz="1900" kern="1200" dirty="0" smtClean="0"/>
            <a:t> and remove it.</a:t>
          </a:r>
          <a:endParaRPr lang="en-US" sz="1900" kern="1200" dirty="0"/>
        </a:p>
      </dsp:txBody>
      <dsp:txXfrm>
        <a:off x="1825778" y="5282401"/>
        <a:ext cx="4735024" cy="1084654"/>
      </dsp:txXfrm>
    </dsp:sp>
    <dsp:sp modelId="{47336386-9742-49AC-937C-B4D5D3521A32}">
      <dsp:nvSpPr>
        <dsp:cNvPr id="0" name=""/>
        <dsp:cNvSpPr/>
      </dsp:nvSpPr>
      <dsp:spPr>
        <a:xfrm>
          <a:off x="5250522" y="841705"/>
          <a:ext cx="748893" cy="748893"/>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5419023" y="841705"/>
        <a:ext cx="411891" cy="563542"/>
      </dsp:txXfrm>
    </dsp:sp>
    <dsp:sp modelId="{32178BC9-D5BF-4088-B267-55BAAD778815}">
      <dsp:nvSpPr>
        <dsp:cNvPr id="0" name=""/>
        <dsp:cNvSpPr/>
      </dsp:nvSpPr>
      <dsp:spPr>
        <a:xfrm>
          <a:off x="5698531" y="2153869"/>
          <a:ext cx="748893" cy="748893"/>
        </a:xfrm>
        <a:prstGeom prst="downArrow">
          <a:avLst>
            <a:gd name="adj1" fmla="val 55000"/>
            <a:gd name="adj2" fmla="val 45000"/>
          </a:avLst>
        </a:prstGeom>
        <a:solidFill>
          <a:schemeClr val="accent5">
            <a:tint val="40000"/>
            <a:alpha val="90000"/>
            <a:hueOff val="1004980"/>
            <a:satOff val="-14639"/>
            <a:lumOff val="163"/>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5867032" y="2153869"/>
        <a:ext cx="411891" cy="563542"/>
      </dsp:txXfrm>
    </dsp:sp>
    <dsp:sp modelId="{DD9DF595-C5D2-48EE-A308-503D46355438}">
      <dsp:nvSpPr>
        <dsp:cNvPr id="0" name=""/>
        <dsp:cNvSpPr/>
      </dsp:nvSpPr>
      <dsp:spPr>
        <a:xfrm>
          <a:off x="6146539" y="3446830"/>
          <a:ext cx="748893" cy="748893"/>
        </a:xfrm>
        <a:prstGeom prst="downArrow">
          <a:avLst>
            <a:gd name="adj1" fmla="val 55000"/>
            <a:gd name="adj2" fmla="val 45000"/>
          </a:avLst>
        </a:prstGeom>
        <a:solidFill>
          <a:schemeClr val="accent5">
            <a:tint val="40000"/>
            <a:alpha val="90000"/>
            <a:hueOff val="2009961"/>
            <a:satOff val="-29279"/>
            <a:lumOff val="325"/>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315040" y="3446830"/>
        <a:ext cx="411891" cy="563542"/>
      </dsp:txXfrm>
    </dsp:sp>
    <dsp:sp modelId="{182ECE34-EB48-4E37-92BC-03410D2AC902}">
      <dsp:nvSpPr>
        <dsp:cNvPr id="0" name=""/>
        <dsp:cNvSpPr/>
      </dsp:nvSpPr>
      <dsp:spPr>
        <a:xfrm>
          <a:off x="6594548" y="4771796"/>
          <a:ext cx="748893" cy="748893"/>
        </a:xfrm>
        <a:prstGeom prst="downArrow">
          <a:avLst>
            <a:gd name="adj1" fmla="val 55000"/>
            <a:gd name="adj2" fmla="val 45000"/>
          </a:avLst>
        </a:prstGeom>
        <a:solidFill>
          <a:schemeClr val="accent5">
            <a:tint val="40000"/>
            <a:alpha val="90000"/>
            <a:hueOff val="3014941"/>
            <a:satOff val="-43918"/>
            <a:lumOff val="488"/>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763049" y="4771796"/>
        <a:ext cx="411891" cy="56354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3990-A4DC-4C5F-B19D-12F9A4D40096}">
      <dsp:nvSpPr>
        <dsp:cNvPr id="0" name=""/>
        <dsp:cNvSpPr/>
      </dsp:nvSpPr>
      <dsp:spPr>
        <a:xfrm>
          <a:off x="0" y="1032868"/>
          <a:ext cx="7791450"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3D3EDD9-A8A3-4647-94C6-CDCD02A615A8}">
      <dsp:nvSpPr>
        <dsp:cNvPr id="0" name=""/>
        <dsp:cNvSpPr/>
      </dsp:nvSpPr>
      <dsp:spPr>
        <a:xfrm>
          <a:off x="389572" y="85737"/>
          <a:ext cx="7130415" cy="1168531"/>
        </a:xfrm>
        <a:prstGeom prst="roundRect">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149" tIns="0" rIns="206149" bIns="0" numCol="1" spcCol="1270" anchor="ctr" anchorCtr="0">
          <a:noAutofit/>
        </a:bodyPr>
        <a:lstStyle/>
        <a:p>
          <a:pPr lvl="0" algn="l" defTabSz="1066800">
            <a:lnSpc>
              <a:spcPct val="90000"/>
            </a:lnSpc>
            <a:spcBef>
              <a:spcPct val="0"/>
            </a:spcBef>
            <a:spcAft>
              <a:spcPct val="35000"/>
            </a:spcAft>
          </a:pPr>
          <a:r>
            <a:rPr lang="en-US" sz="2400" kern="1200" dirty="0" smtClean="0"/>
            <a:t>Thoroughly lubricate the </a:t>
          </a:r>
          <a:r>
            <a:rPr lang="en-US" sz="2400" kern="1200" dirty="0" err="1" smtClean="0"/>
            <a:t>mould</a:t>
          </a:r>
          <a:r>
            <a:rPr lang="en-US" sz="2400" kern="1200" dirty="0" smtClean="0"/>
            <a:t> and cool and drain the excess in refrigerator or ice box</a:t>
          </a:r>
          <a:endParaRPr lang="en-US" sz="2400" kern="1200" dirty="0"/>
        </a:p>
      </dsp:txBody>
      <dsp:txXfrm>
        <a:off x="446615" y="142780"/>
        <a:ext cx="7016329" cy="1054445"/>
      </dsp:txXfrm>
    </dsp:sp>
    <dsp:sp modelId="{78299038-97F5-4018-96DA-2195E59C4D87}">
      <dsp:nvSpPr>
        <dsp:cNvPr id="0" name=""/>
        <dsp:cNvSpPr/>
      </dsp:nvSpPr>
      <dsp:spPr>
        <a:xfrm>
          <a:off x="0" y="2439000"/>
          <a:ext cx="7791450" cy="378000"/>
        </a:xfrm>
        <a:prstGeom prst="rect">
          <a:avLst/>
        </a:prstGeom>
        <a:solidFill>
          <a:schemeClr val="lt1">
            <a:alpha val="90000"/>
            <a:hueOff val="0"/>
            <a:satOff val="0"/>
            <a:lumOff val="0"/>
            <a:alphaOff val="0"/>
          </a:schemeClr>
        </a:solidFill>
        <a:ln w="12700" cap="flat" cmpd="sng" algn="ctr">
          <a:solidFill>
            <a:schemeClr val="accent3">
              <a:hueOff val="224738"/>
              <a:satOff val="-8850"/>
              <a:lumOff val="4314"/>
              <a:alphaOff val="0"/>
            </a:schemeClr>
          </a:solidFill>
          <a:prstDash val="solid"/>
        </a:ln>
        <a:effectLst/>
      </dsp:spPr>
      <dsp:style>
        <a:lnRef idx="1">
          <a:scrgbClr r="0" g="0" b="0"/>
        </a:lnRef>
        <a:fillRef idx="1">
          <a:scrgbClr r="0" g="0" b="0"/>
        </a:fillRef>
        <a:effectRef idx="0">
          <a:scrgbClr r="0" g="0" b="0"/>
        </a:effectRef>
        <a:fontRef idx="minor"/>
      </dsp:style>
    </dsp:sp>
    <dsp:sp modelId="{A420C929-7774-44DB-9280-C353361B80E4}">
      <dsp:nvSpPr>
        <dsp:cNvPr id="0" name=""/>
        <dsp:cNvSpPr/>
      </dsp:nvSpPr>
      <dsp:spPr>
        <a:xfrm>
          <a:off x="389572" y="1491868"/>
          <a:ext cx="7130415" cy="1168531"/>
        </a:xfrm>
        <a:prstGeom prst="roundRect">
          <a:avLst/>
        </a:prstGeom>
        <a:gradFill rotWithShape="0">
          <a:gsLst>
            <a:gs pos="0">
              <a:schemeClr val="accent3">
                <a:hueOff val="224738"/>
                <a:satOff val="-8850"/>
                <a:lumOff val="4314"/>
                <a:alphaOff val="0"/>
                <a:tint val="60000"/>
                <a:satMod val="250000"/>
              </a:schemeClr>
            </a:gs>
            <a:gs pos="35000">
              <a:schemeClr val="accent3">
                <a:hueOff val="224738"/>
                <a:satOff val="-8850"/>
                <a:lumOff val="4314"/>
                <a:alphaOff val="0"/>
                <a:tint val="47000"/>
                <a:satMod val="275000"/>
              </a:schemeClr>
            </a:gs>
            <a:gs pos="100000">
              <a:schemeClr val="accent3">
                <a:hueOff val="224738"/>
                <a:satOff val="-8850"/>
                <a:lumOff val="4314"/>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149" tIns="0" rIns="206149" bIns="0" numCol="1" spcCol="1270" anchor="ctr" anchorCtr="0">
          <a:noAutofit/>
        </a:bodyPr>
        <a:lstStyle/>
        <a:p>
          <a:pPr lvl="0" algn="l" defTabSz="1066800">
            <a:lnSpc>
              <a:spcPct val="90000"/>
            </a:lnSpc>
            <a:spcBef>
              <a:spcPct val="0"/>
            </a:spcBef>
            <a:spcAft>
              <a:spcPct val="35000"/>
            </a:spcAft>
          </a:pPr>
          <a:r>
            <a:rPr lang="en-US" sz="2400" kern="1200" dirty="0" smtClean="0"/>
            <a:t>Cooling hasten setting of base and reduces sedimentation of suspended solids</a:t>
          </a:r>
          <a:endParaRPr lang="en-US" sz="2400" kern="1200" dirty="0"/>
        </a:p>
      </dsp:txBody>
      <dsp:txXfrm>
        <a:off x="446615" y="1548911"/>
        <a:ext cx="7016329" cy="1054445"/>
      </dsp:txXfrm>
    </dsp:sp>
    <dsp:sp modelId="{550ECF26-C17F-4A23-8891-2E9F61EC9DFF}">
      <dsp:nvSpPr>
        <dsp:cNvPr id="0" name=""/>
        <dsp:cNvSpPr/>
      </dsp:nvSpPr>
      <dsp:spPr>
        <a:xfrm>
          <a:off x="0" y="3845131"/>
          <a:ext cx="7791450" cy="378000"/>
        </a:xfrm>
        <a:prstGeom prst="rect">
          <a:avLst/>
        </a:prstGeom>
        <a:solidFill>
          <a:schemeClr val="lt1">
            <a:alpha val="90000"/>
            <a:hueOff val="0"/>
            <a:satOff val="0"/>
            <a:lumOff val="0"/>
            <a:alphaOff val="0"/>
          </a:schemeClr>
        </a:solidFill>
        <a:ln w="12700" cap="flat" cmpd="sng" algn="ctr">
          <a:solidFill>
            <a:schemeClr val="accent3">
              <a:hueOff val="449476"/>
              <a:satOff val="-17699"/>
              <a:lumOff val="8627"/>
              <a:alphaOff val="0"/>
            </a:schemeClr>
          </a:solidFill>
          <a:prstDash val="solid"/>
        </a:ln>
        <a:effectLst/>
      </dsp:spPr>
      <dsp:style>
        <a:lnRef idx="1">
          <a:scrgbClr r="0" g="0" b="0"/>
        </a:lnRef>
        <a:fillRef idx="1">
          <a:scrgbClr r="0" g="0" b="0"/>
        </a:fillRef>
        <a:effectRef idx="0">
          <a:scrgbClr r="0" g="0" b="0"/>
        </a:effectRef>
        <a:fontRef idx="minor"/>
      </dsp:style>
    </dsp:sp>
    <dsp:sp modelId="{3ADA5412-357D-475A-9DC6-F14E46A3F9D5}">
      <dsp:nvSpPr>
        <dsp:cNvPr id="0" name=""/>
        <dsp:cNvSpPr/>
      </dsp:nvSpPr>
      <dsp:spPr>
        <a:xfrm>
          <a:off x="389572" y="2898000"/>
          <a:ext cx="7130415" cy="1168531"/>
        </a:xfrm>
        <a:prstGeom prst="roundRect">
          <a:avLst/>
        </a:prstGeom>
        <a:gradFill rotWithShape="0">
          <a:gsLst>
            <a:gs pos="0">
              <a:schemeClr val="accent3">
                <a:hueOff val="449476"/>
                <a:satOff val="-17699"/>
                <a:lumOff val="8627"/>
                <a:alphaOff val="0"/>
                <a:tint val="60000"/>
                <a:satMod val="250000"/>
              </a:schemeClr>
            </a:gs>
            <a:gs pos="35000">
              <a:schemeClr val="accent3">
                <a:hueOff val="449476"/>
                <a:satOff val="-17699"/>
                <a:lumOff val="8627"/>
                <a:alphaOff val="0"/>
                <a:tint val="47000"/>
                <a:satMod val="275000"/>
              </a:schemeClr>
            </a:gs>
            <a:gs pos="100000">
              <a:schemeClr val="accent3">
                <a:hueOff val="449476"/>
                <a:satOff val="-17699"/>
                <a:lumOff val="8627"/>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149" tIns="0" rIns="206149" bIns="0" numCol="1" spcCol="1270" anchor="ctr" anchorCtr="0">
          <a:noAutofit/>
        </a:bodyPr>
        <a:lstStyle/>
        <a:p>
          <a:pPr lvl="0" algn="l" defTabSz="1066800">
            <a:lnSpc>
              <a:spcPct val="90000"/>
            </a:lnSpc>
            <a:spcBef>
              <a:spcPct val="0"/>
            </a:spcBef>
            <a:spcAft>
              <a:spcPct val="35000"/>
            </a:spcAft>
          </a:pPr>
          <a:r>
            <a:rPr lang="en-US" sz="2400" kern="1200" dirty="0" smtClean="0"/>
            <a:t>Take care not to over heat the base </a:t>
          </a:r>
          <a:endParaRPr lang="en-US" sz="2400" kern="1200" dirty="0"/>
        </a:p>
      </dsp:txBody>
      <dsp:txXfrm>
        <a:off x="446615" y="2955043"/>
        <a:ext cx="7016329" cy="1054445"/>
      </dsp:txXfrm>
    </dsp:sp>
    <dsp:sp modelId="{197CDD09-ED51-491D-8633-2D54E512FF34}">
      <dsp:nvSpPr>
        <dsp:cNvPr id="0" name=""/>
        <dsp:cNvSpPr/>
      </dsp:nvSpPr>
      <dsp:spPr>
        <a:xfrm>
          <a:off x="0" y="5251262"/>
          <a:ext cx="7791450" cy="378000"/>
        </a:xfrm>
        <a:prstGeom prst="rect">
          <a:avLst/>
        </a:prstGeom>
        <a:solidFill>
          <a:schemeClr val="lt1">
            <a:alpha val="90000"/>
            <a:hueOff val="0"/>
            <a:satOff val="0"/>
            <a:lumOff val="0"/>
            <a:alphaOff val="0"/>
          </a:schemeClr>
        </a:solidFill>
        <a:ln w="12700" cap="flat" cmpd="sng" algn="ctr">
          <a:solidFill>
            <a:schemeClr val="accent3">
              <a:hueOff val="674214"/>
              <a:satOff val="-26549"/>
              <a:lumOff val="12941"/>
              <a:alphaOff val="0"/>
            </a:schemeClr>
          </a:solidFill>
          <a:prstDash val="solid"/>
        </a:ln>
        <a:effectLst/>
      </dsp:spPr>
      <dsp:style>
        <a:lnRef idx="1">
          <a:scrgbClr r="0" g="0" b="0"/>
        </a:lnRef>
        <a:fillRef idx="1">
          <a:scrgbClr r="0" g="0" b="0"/>
        </a:fillRef>
        <a:effectRef idx="0">
          <a:scrgbClr r="0" g="0" b="0"/>
        </a:effectRef>
        <a:fontRef idx="minor"/>
      </dsp:style>
    </dsp:sp>
    <dsp:sp modelId="{1B4C45BA-E1E9-4836-83C9-D631A3FF5613}">
      <dsp:nvSpPr>
        <dsp:cNvPr id="0" name=""/>
        <dsp:cNvSpPr/>
      </dsp:nvSpPr>
      <dsp:spPr>
        <a:xfrm>
          <a:off x="389572" y="4304131"/>
          <a:ext cx="7130415" cy="1168531"/>
        </a:xfrm>
        <a:prstGeom prst="roundRect">
          <a:avLst/>
        </a:prstGeom>
        <a:gradFill rotWithShape="0">
          <a:gsLst>
            <a:gs pos="0">
              <a:schemeClr val="accent3">
                <a:hueOff val="674214"/>
                <a:satOff val="-26549"/>
                <a:lumOff val="12941"/>
                <a:alphaOff val="0"/>
                <a:tint val="60000"/>
                <a:satMod val="250000"/>
              </a:schemeClr>
            </a:gs>
            <a:gs pos="35000">
              <a:schemeClr val="accent3">
                <a:hueOff val="674214"/>
                <a:satOff val="-26549"/>
                <a:lumOff val="12941"/>
                <a:alphaOff val="0"/>
                <a:tint val="47000"/>
                <a:satMod val="275000"/>
              </a:schemeClr>
            </a:gs>
            <a:gs pos="100000">
              <a:schemeClr val="accent3">
                <a:hueOff val="674214"/>
                <a:satOff val="-26549"/>
                <a:lumOff val="1294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149" tIns="0" rIns="206149" bIns="0" numCol="1" spcCol="1270" anchor="ctr" anchorCtr="0">
          <a:noAutofit/>
        </a:bodyPr>
        <a:lstStyle/>
        <a:p>
          <a:pPr lvl="0" algn="l" defTabSz="1066800">
            <a:lnSpc>
              <a:spcPct val="90000"/>
            </a:lnSpc>
            <a:spcBef>
              <a:spcPct val="0"/>
            </a:spcBef>
            <a:spcAft>
              <a:spcPct val="35000"/>
            </a:spcAft>
          </a:pPr>
          <a:r>
            <a:rPr lang="en-US" sz="2400" kern="1200" dirty="0" smtClean="0"/>
            <a:t>If the base is too thick to pour then cool the base to excess and again reheat it and then pour the base in </a:t>
          </a:r>
          <a:r>
            <a:rPr lang="en-US" sz="2400" kern="1200" dirty="0" err="1" smtClean="0"/>
            <a:t>mould</a:t>
          </a:r>
          <a:r>
            <a:rPr lang="en-US" sz="2400" kern="1200" dirty="0" smtClean="0"/>
            <a:t>.</a:t>
          </a:r>
          <a:endParaRPr lang="en-US" sz="2400" kern="1200" dirty="0"/>
        </a:p>
      </dsp:txBody>
      <dsp:txXfrm>
        <a:off x="446615" y="4361174"/>
        <a:ext cx="7016329" cy="105444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DA4C1-E601-45A8-A4F7-5AB623AD645A}">
      <dsp:nvSpPr>
        <dsp:cNvPr id="0" name=""/>
        <dsp:cNvSpPr/>
      </dsp:nvSpPr>
      <dsp:spPr>
        <a:xfrm rot="5400000">
          <a:off x="302047" y="3016358"/>
          <a:ext cx="896242" cy="1491327"/>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DBEEE74-D057-454C-8521-661184BA382D}">
      <dsp:nvSpPr>
        <dsp:cNvPr id="0" name=""/>
        <dsp:cNvSpPr/>
      </dsp:nvSpPr>
      <dsp:spPr>
        <a:xfrm>
          <a:off x="152442" y="3461944"/>
          <a:ext cx="1346379" cy="118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1. Melt the base</a:t>
          </a:r>
          <a:endParaRPr lang="en-US" sz="2000" kern="1200" dirty="0"/>
        </a:p>
      </dsp:txBody>
      <dsp:txXfrm>
        <a:off x="152442" y="3461944"/>
        <a:ext cx="1346379" cy="1180180"/>
      </dsp:txXfrm>
    </dsp:sp>
    <dsp:sp modelId="{677EC770-2E8D-4F4C-9555-6E0B42FA8357}">
      <dsp:nvSpPr>
        <dsp:cNvPr id="0" name=""/>
        <dsp:cNvSpPr/>
      </dsp:nvSpPr>
      <dsp:spPr>
        <a:xfrm>
          <a:off x="1244787" y="2906565"/>
          <a:ext cx="254033" cy="254033"/>
        </a:xfrm>
        <a:prstGeom prst="triangle">
          <a:avLst>
            <a:gd name="adj" fmla="val 100000"/>
          </a:avLst>
        </a:prstGeom>
        <a:solidFill>
          <a:schemeClr val="accent2">
            <a:hueOff val="1314797"/>
            <a:satOff val="-7737"/>
            <a:lumOff val="294"/>
            <a:alphaOff val="0"/>
          </a:schemeClr>
        </a:solidFill>
        <a:ln w="12700" cap="flat" cmpd="sng" algn="ctr">
          <a:solidFill>
            <a:schemeClr val="accent2">
              <a:hueOff val="1314797"/>
              <a:satOff val="-7737"/>
              <a:lumOff val="294"/>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EC0A155-B7A8-4CEC-A334-923A2053C264}">
      <dsp:nvSpPr>
        <dsp:cNvPr id="0" name=""/>
        <dsp:cNvSpPr/>
      </dsp:nvSpPr>
      <dsp:spPr>
        <a:xfrm rot="5400000">
          <a:off x="1950278" y="2608502"/>
          <a:ext cx="896242" cy="1491327"/>
        </a:xfrm>
        <a:prstGeom prst="corner">
          <a:avLst>
            <a:gd name="adj1" fmla="val 16120"/>
            <a:gd name="adj2" fmla="val 16110"/>
          </a:avLst>
        </a:prstGeom>
        <a:solidFill>
          <a:schemeClr val="accent2">
            <a:hueOff val="2629593"/>
            <a:satOff val="-15474"/>
            <a:lumOff val="589"/>
            <a:alphaOff val="0"/>
          </a:schemeClr>
        </a:solidFill>
        <a:ln w="12700" cap="flat" cmpd="sng" algn="ctr">
          <a:solidFill>
            <a:schemeClr val="accent2">
              <a:hueOff val="2629593"/>
              <a:satOff val="-15474"/>
              <a:lumOff val="589"/>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9CDBEE0-DF51-48CB-9989-C06DDA71236E}">
      <dsp:nvSpPr>
        <dsp:cNvPr id="0" name=""/>
        <dsp:cNvSpPr/>
      </dsp:nvSpPr>
      <dsp:spPr>
        <a:xfrm>
          <a:off x="1800673" y="3054087"/>
          <a:ext cx="1346379" cy="118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2. Cool it to consistency of thick cream</a:t>
          </a:r>
          <a:endParaRPr lang="en-US" sz="2000" kern="1200" dirty="0"/>
        </a:p>
      </dsp:txBody>
      <dsp:txXfrm>
        <a:off x="1800673" y="3054087"/>
        <a:ext cx="1346379" cy="1180180"/>
      </dsp:txXfrm>
    </dsp:sp>
    <dsp:sp modelId="{2FCAB657-781C-45FE-9A0B-86ADDB9C6616}">
      <dsp:nvSpPr>
        <dsp:cNvPr id="0" name=""/>
        <dsp:cNvSpPr/>
      </dsp:nvSpPr>
      <dsp:spPr>
        <a:xfrm>
          <a:off x="2893018" y="2498708"/>
          <a:ext cx="254033" cy="254033"/>
        </a:xfrm>
        <a:prstGeom prst="triangle">
          <a:avLst>
            <a:gd name="adj" fmla="val 100000"/>
          </a:avLst>
        </a:prstGeom>
        <a:solidFill>
          <a:schemeClr val="accent2">
            <a:hueOff val="3944390"/>
            <a:satOff val="-23211"/>
            <a:lumOff val="883"/>
            <a:alphaOff val="0"/>
          </a:schemeClr>
        </a:solidFill>
        <a:ln w="12700" cap="flat" cmpd="sng" algn="ctr">
          <a:solidFill>
            <a:schemeClr val="accent2">
              <a:hueOff val="3944390"/>
              <a:satOff val="-23211"/>
              <a:lumOff val="883"/>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08C944F-0A9D-4D80-BDC9-FD6A3D52906A}">
      <dsp:nvSpPr>
        <dsp:cNvPr id="0" name=""/>
        <dsp:cNvSpPr/>
      </dsp:nvSpPr>
      <dsp:spPr>
        <a:xfrm rot="5400000">
          <a:off x="3598509" y="2200645"/>
          <a:ext cx="896242" cy="1491327"/>
        </a:xfrm>
        <a:prstGeom prst="corner">
          <a:avLst>
            <a:gd name="adj1" fmla="val 16120"/>
            <a:gd name="adj2" fmla="val 16110"/>
          </a:avLst>
        </a:prstGeom>
        <a:solidFill>
          <a:schemeClr val="accent2">
            <a:hueOff val="5259187"/>
            <a:satOff val="-30948"/>
            <a:lumOff val="1178"/>
            <a:alphaOff val="0"/>
          </a:schemeClr>
        </a:solidFill>
        <a:ln w="12700" cap="flat" cmpd="sng" algn="ctr">
          <a:solidFill>
            <a:schemeClr val="accent2">
              <a:hueOff val="5259187"/>
              <a:satOff val="-30948"/>
              <a:lumOff val="1178"/>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2631537-AC46-430D-9792-FFD5A4E6182F}">
      <dsp:nvSpPr>
        <dsp:cNvPr id="0" name=""/>
        <dsp:cNvSpPr/>
      </dsp:nvSpPr>
      <dsp:spPr>
        <a:xfrm>
          <a:off x="3448904" y="2646231"/>
          <a:ext cx="1346379" cy="118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3. Add finely powdered solid</a:t>
          </a:r>
          <a:endParaRPr lang="en-US" sz="2000" kern="1200" dirty="0"/>
        </a:p>
      </dsp:txBody>
      <dsp:txXfrm>
        <a:off x="3448904" y="2646231"/>
        <a:ext cx="1346379" cy="1180180"/>
      </dsp:txXfrm>
    </dsp:sp>
    <dsp:sp modelId="{452C6E8C-748C-4132-9D97-4D7A7C7203FE}">
      <dsp:nvSpPr>
        <dsp:cNvPr id="0" name=""/>
        <dsp:cNvSpPr/>
      </dsp:nvSpPr>
      <dsp:spPr>
        <a:xfrm>
          <a:off x="4541249" y="2090852"/>
          <a:ext cx="254033" cy="254033"/>
        </a:xfrm>
        <a:prstGeom prst="triangle">
          <a:avLst>
            <a:gd name="adj" fmla="val 100000"/>
          </a:avLst>
        </a:prstGeom>
        <a:solidFill>
          <a:schemeClr val="accent2">
            <a:hueOff val="6573983"/>
            <a:satOff val="-38684"/>
            <a:lumOff val="1472"/>
            <a:alphaOff val="0"/>
          </a:schemeClr>
        </a:solidFill>
        <a:ln w="12700" cap="flat" cmpd="sng" algn="ctr">
          <a:solidFill>
            <a:schemeClr val="accent2">
              <a:hueOff val="6573983"/>
              <a:satOff val="-38684"/>
              <a:lumOff val="1472"/>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5354FCB-4BFD-44A7-9B63-0934B19BAE61}">
      <dsp:nvSpPr>
        <dsp:cNvPr id="0" name=""/>
        <dsp:cNvSpPr/>
      </dsp:nvSpPr>
      <dsp:spPr>
        <a:xfrm rot="5400000">
          <a:off x="5246740" y="1792789"/>
          <a:ext cx="896242" cy="1491327"/>
        </a:xfrm>
        <a:prstGeom prst="corner">
          <a:avLst>
            <a:gd name="adj1" fmla="val 16120"/>
            <a:gd name="adj2" fmla="val 16110"/>
          </a:avLst>
        </a:prstGeom>
        <a:solidFill>
          <a:schemeClr val="accent2">
            <a:hueOff val="7888781"/>
            <a:satOff val="-46421"/>
            <a:lumOff val="1766"/>
            <a:alphaOff val="0"/>
          </a:schemeClr>
        </a:solidFill>
        <a:ln w="12700" cap="flat" cmpd="sng" algn="ctr">
          <a:solidFill>
            <a:schemeClr val="accent2">
              <a:hueOff val="7888781"/>
              <a:satOff val="-46421"/>
              <a:lumOff val="1766"/>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198D232-B88F-433A-903F-03C98B1380C6}">
      <dsp:nvSpPr>
        <dsp:cNvPr id="0" name=""/>
        <dsp:cNvSpPr/>
      </dsp:nvSpPr>
      <dsp:spPr>
        <a:xfrm>
          <a:off x="5097135" y="2238375"/>
          <a:ext cx="1346379" cy="118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4. Stir until fully dissolved</a:t>
          </a:r>
          <a:endParaRPr lang="en-US" sz="2000" kern="1200" dirty="0"/>
        </a:p>
      </dsp:txBody>
      <dsp:txXfrm>
        <a:off x="5097135" y="2238375"/>
        <a:ext cx="1346379" cy="1180180"/>
      </dsp:txXfrm>
    </dsp:sp>
    <dsp:sp modelId="{F10D32D5-96A0-42B3-9F78-1AF347CE1406}">
      <dsp:nvSpPr>
        <dsp:cNvPr id="0" name=""/>
        <dsp:cNvSpPr/>
      </dsp:nvSpPr>
      <dsp:spPr>
        <a:xfrm>
          <a:off x="6189480" y="1682996"/>
          <a:ext cx="254033" cy="254033"/>
        </a:xfrm>
        <a:prstGeom prst="triangle">
          <a:avLst>
            <a:gd name="adj" fmla="val 100000"/>
          </a:avLst>
        </a:prstGeom>
        <a:solidFill>
          <a:schemeClr val="accent2">
            <a:hueOff val="9203577"/>
            <a:satOff val="-54158"/>
            <a:lumOff val="2061"/>
            <a:alphaOff val="0"/>
          </a:schemeClr>
        </a:solidFill>
        <a:ln w="12700" cap="flat" cmpd="sng" algn="ctr">
          <a:solidFill>
            <a:schemeClr val="accent2">
              <a:hueOff val="9203577"/>
              <a:satOff val="-54158"/>
              <a:lumOff val="2061"/>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F08C623-5EA9-4BEA-B3F2-19254D3BCDF9}">
      <dsp:nvSpPr>
        <dsp:cNvPr id="0" name=""/>
        <dsp:cNvSpPr/>
      </dsp:nvSpPr>
      <dsp:spPr>
        <a:xfrm rot="5400000">
          <a:off x="6894971" y="1384932"/>
          <a:ext cx="896242" cy="1491327"/>
        </a:xfrm>
        <a:prstGeom prst="corner">
          <a:avLst>
            <a:gd name="adj1" fmla="val 16120"/>
            <a:gd name="adj2" fmla="val 16110"/>
          </a:avLst>
        </a:prstGeom>
        <a:solidFill>
          <a:schemeClr val="accent2">
            <a:hueOff val="10518374"/>
            <a:satOff val="-61895"/>
            <a:lumOff val="2355"/>
            <a:alphaOff val="0"/>
          </a:schemeClr>
        </a:solidFill>
        <a:ln w="12700" cap="flat" cmpd="sng" algn="ctr">
          <a:solidFill>
            <a:schemeClr val="accent2">
              <a:hueOff val="10518374"/>
              <a:satOff val="-61895"/>
              <a:lumOff val="2355"/>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ECD06DC-6675-470E-A40F-B9F11EAA07E8}">
      <dsp:nvSpPr>
        <dsp:cNvPr id="0" name=""/>
        <dsp:cNvSpPr/>
      </dsp:nvSpPr>
      <dsp:spPr>
        <a:xfrm>
          <a:off x="6745366" y="1830518"/>
          <a:ext cx="1346379" cy="118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5. Proceed in usual way</a:t>
          </a:r>
          <a:endParaRPr lang="en-US" sz="2000" kern="1200" dirty="0"/>
        </a:p>
      </dsp:txBody>
      <dsp:txXfrm>
        <a:off x="6745366" y="1830518"/>
        <a:ext cx="1346379" cy="118018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79664-F842-4F53-9E17-9BFAE5C796F6}">
      <dsp:nvSpPr>
        <dsp:cNvPr id="0" name=""/>
        <dsp:cNvSpPr/>
      </dsp:nvSpPr>
      <dsp:spPr>
        <a:xfrm>
          <a:off x="0" y="0"/>
          <a:ext cx="6644830" cy="1014984"/>
        </a:xfrm>
        <a:prstGeom prst="roundRect">
          <a:avLst>
            <a:gd name="adj" fmla="val 10000"/>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1. Reduce the viscosity of drug by trituration on warm tile with enough water</a:t>
          </a:r>
          <a:endParaRPr lang="en-US" sz="1800" kern="1200" dirty="0"/>
        </a:p>
      </dsp:txBody>
      <dsp:txXfrm>
        <a:off x="29728" y="29728"/>
        <a:ext cx="5430830" cy="955528"/>
      </dsp:txXfrm>
    </dsp:sp>
    <dsp:sp modelId="{6E472AA7-36EB-47DF-A129-E30DFE0ECDEF}">
      <dsp:nvSpPr>
        <dsp:cNvPr id="0" name=""/>
        <dsp:cNvSpPr/>
      </dsp:nvSpPr>
      <dsp:spPr>
        <a:xfrm>
          <a:off x="496204" y="1155954"/>
          <a:ext cx="6644830" cy="1014984"/>
        </a:xfrm>
        <a:prstGeom prst="roundRect">
          <a:avLst>
            <a:gd name="adj" fmla="val 10000"/>
          </a:avLst>
        </a:prstGeom>
        <a:gradFill rotWithShape="0">
          <a:gsLst>
            <a:gs pos="0">
              <a:schemeClr val="accent3">
                <a:hueOff val="168554"/>
                <a:satOff val="-6637"/>
                <a:lumOff val="3235"/>
                <a:alphaOff val="0"/>
                <a:tint val="60000"/>
                <a:satMod val="250000"/>
              </a:schemeClr>
            </a:gs>
            <a:gs pos="35000">
              <a:schemeClr val="accent3">
                <a:hueOff val="168554"/>
                <a:satOff val="-6637"/>
                <a:lumOff val="3235"/>
                <a:alphaOff val="0"/>
                <a:tint val="47000"/>
                <a:satMod val="275000"/>
              </a:schemeClr>
            </a:gs>
            <a:gs pos="100000">
              <a:schemeClr val="accent3">
                <a:hueOff val="168554"/>
                <a:satOff val="-6637"/>
                <a:lumOff val="323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2. Homogenous liquid of consistency of glycerol or somewhat thinner is formed</a:t>
          </a:r>
          <a:endParaRPr lang="en-US" sz="1800" kern="1200" dirty="0"/>
        </a:p>
      </dsp:txBody>
      <dsp:txXfrm>
        <a:off x="525932" y="1185682"/>
        <a:ext cx="5429430" cy="955528"/>
      </dsp:txXfrm>
    </dsp:sp>
    <dsp:sp modelId="{C6934C8C-384E-472F-A21B-DACB4CE773B3}">
      <dsp:nvSpPr>
        <dsp:cNvPr id="0" name=""/>
        <dsp:cNvSpPr/>
      </dsp:nvSpPr>
      <dsp:spPr>
        <a:xfrm>
          <a:off x="992409" y="2311907"/>
          <a:ext cx="6644830" cy="1014984"/>
        </a:xfrm>
        <a:prstGeom prst="roundRect">
          <a:avLst>
            <a:gd name="adj" fmla="val 10000"/>
          </a:avLst>
        </a:prstGeom>
        <a:gradFill rotWithShape="0">
          <a:gsLst>
            <a:gs pos="0">
              <a:schemeClr val="accent3">
                <a:hueOff val="337107"/>
                <a:satOff val="-13274"/>
                <a:lumOff val="6471"/>
                <a:alphaOff val="0"/>
                <a:tint val="60000"/>
                <a:satMod val="250000"/>
              </a:schemeClr>
            </a:gs>
            <a:gs pos="35000">
              <a:schemeClr val="accent3">
                <a:hueOff val="337107"/>
                <a:satOff val="-13274"/>
                <a:lumOff val="6471"/>
                <a:alphaOff val="0"/>
                <a:tint val="47000"/>
                <a:satMod val="275000"/>
              </a:schemeClr>
            </a:gs>
            <a:gs pos="100000">
              <a:schemeClr val="accent3">
                <a:hueOff val="337107"/>
                <a:satOff val="-13274"/>
                <a:lumOff val="647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3. Added water is allowed for and transfer the dilution to the </a:t>
          </a:r>
          <a:r>
            <a:rPr lang="en-US" sz="1800" kern="1200" dirty="0" err="1" smtClean="0"/>
            <a:t>tared</a:t>
          </a:r>
          <a:r>
            <a:rPr lang="en-US" sz="1800" kern="1200" dirty="0" smtClean="0"/>
            <a:t> container</a:t>
          </a:r>
          <a:endParaRPr lang="en-US" sz="1800" kern="1200" dirty="0"/>
        </a:p>
      </dsp:txBody>
      <dsp:txXfrm>
        <a:off x="1022137" y="2341635"/>
        <a:ext cx="5429430" cy="955528"/>
      </dsp:txXfrm>
    </dsp:sp>
    <dsp:sp modelId="{9A7CBA0A-30DF-4B54-96CC-143095012E5B}">
      <dsp:nvSpPr>
        <dsp:cNvPr id="0" name=""/>
        <dsp:cNvSpPr/>
      </dsp:nvSpPr>
      <dsp:spPr>
        <a:xfrm>
          <a:off x="1488614" y="3467862"/>
          <a:ext cx="6644830" cy="1014984"/>
        </a:xfrm>
        <a:prstGeom prst="roundRect">
          <a:avLst>
            <a:gd name="adj" fmla="val 10000"/>
          </a:avLst>
        </a:prstGeom>
        <a:gradFill rotWithShape="0">
          <a:gsLst>
            <a:gs pos="0">
              <a:schemeClr val="accent3">
                <a:hueOff val="505661"/>
                <a:satOff val="-19912"/>
                <a:lumOff val="9706"/>
                <a:alphaOff val="0"/>
                <a:tint val="60000"/>
                <a:satMod val="250000"/>
              </a:schemeClr>
            </a:gs>
            <a:gs pos="35000">
              <a:schemeClr val="accent3">
                <a:hueOff val="505661"/>
                <a:satOff val="-19912"/>
                <a:lumOff val="9706"/>
                <a:alphaOff val="0"/>
                <a:tint val="47000"/>
                <a:satMod val="275000"/>
              </a:schemeClr>
            </a:gs>
            <a:gs pos="100000">
              <a:schemeClr val="accent3">
                <a:hueOff val="505661"/>
                <a:satOff val="-19912"/>
                <a:lumOff val="9706"/>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4. Add sufficient melted base to produce a weight equal to the product of the nominal capacity of the </a:t>
          </a:r>
          <a:r>
            <a:rPr lang="en-US" sz="1800" kern="1200" dirty="0" err="1" smtClean="0"/>
            <a:t>mould</a:t>
          </a:r>
          <a:r>
            <a:rPr lang="en-US" sz="1800" kern="1200" dirty="0" smtClean="0"/>
            <a:t> and the number of suppositories in excess</a:t>
          </a:r>
          <a:endParaRPr lang="en-US" sz="1800" kern="1200" dirty="0"/>
        </a:p>
      </dsp:txBody>
      <dsp:txXfrm>
        <a:off x="1518342" y="3497590"/>
        <a:ext cx="5429430" cy="955528"/>
      </dsp:txXfrm>
    </dsp:sp>
    <dsp:sp modelId="{C56B16D9-33E9-4684-9A3A-F3B93FCE84BE}">
      <dsp:nvSpPr>
        <dsp:cNvPr id="0" name=""/>
        <dsp:cNvSpPr/>
      </dsp:nvSpPr>
      <dsp:spPr>
        <a:xfrm>
          <a:off x="1984819" y="4623815"/>
          <a:ext cx="6644830" cy="1014984"/>
        </a:xfrm>
        <a:prstGeom prst="roundRect">
          <a:avLst>
            <a:gd name="adj" fmla="val 10000"/>
          </a:avLst>
        </a:prstGeom>
        <a:gradFill rotWithShape="0">
          <a:gsLst>
            <a:gs pos="0">
              <a:schemeClr val="accent3">
                <a:hueOff val="674214"/>
                <a:satOff val="-26549"/>
                <a:lumOff val="12941"/>
                <a:alphaOff val="0"/>
                <a:tint val="60000"/>
                <a:satMod val="250000"/>
              </a:schemeClr>
            </a:gs>
            <a:gs pos="35000">
              <a:schemeClr val="accent3">
                <a:hueOff val="674214"/>
                <a:satOff val="-26549"/>
                <a:lumOff val="12941"/>
                <a:alphaOff val="0"/>
                <a:tint val="47000"/>
                <a:satMod val="275000"/>
              </a:schemeClr>
            </a:gs>
            <a:gs pos="100000">
              <a:schemeClr val="accent3">
                <a:hueOff val="674214"/>
                <a:satOff val="-26549"/>
                <a:lumOff val="1294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5. Mass is stirred vigorously to form a mechanical emulsion and the preparation is completed in normal manner</a:t>
          </a:r>
          <a:endParaRPr lang="en-US" sz="1800" kern="1200" dirty="0"/>
        </a:p>
      </dsp:txBody>
      <dsp:txXfrm>
        <a:off x="2014547" y="4653543"/>
        <a:ext cx="5429430" cy="955528"/>
      </dsp:txXfrm>
    </dsp:sp>
    <dsp:sp modelId="{16068215-9A9A-4511-AE71-14E088E07C3E}">
      <dsp:nvSpPr>
        <dsp:cNvPr id="0" name=""/>
        <dsp:cNvSpPr/>
      </dsp:nvSpPr>
      <dsp:spPr>
        <a:xfrm>
          <a:off x="5985090" y="741502"/>
          <a:ext cx="659739" cy="65973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6133531" y="741502"/>
        <a:ext cx="362857" cy="496454"/>
      </dsp:txXfrm>
    </dsp:sp>
    <dsp:sp modelId="{0246EA37-C3EF-4A81-9BE2-6B1A1C2F6160}">
      <dsp:nvSpPr>
        <dsp:cNvPr id="0" name=""/>
        <dsp:cNvSpPr/>
      </dsp:nvSpPr>
      <dsp:spPr>
        <a:xfrm>
          <a:off x="6481295" y="1897456"/>
          <a:ext cx="659739" cy="659739"/>
        </a:xfrm>
        <a:prstGeom prst="downArrow">
          <a:avLst>
            <a:gd name="adj1" fmla="val 55000"/>
            <a:gd name="adj2" fmla="val 45000"/>
          </a:avLst>
        </a:prstGeom>
        <a:solidFill>
          <a:schemeClr val="accent3">
            <a:tint val="40000"/>
            <a:alpha val="90000"/>
            <a:hueOff val="133533"/>
            <a:satOff val="-5886"/>
            <a:lumOff val="770"/>
            <a:alphaOff val="0"/>
          </a:schemeClr>
        </a:solidFill>
        <a:ln w="12700" cap="flat" cmpd="sng" algn="ctr">
          <a:solidFill>
            <a:schemeClr val="accent3">
              <a:tint val="40000"/>
              <a:alpha val="90000"/>
              <a:hueOff val="133533"/>
              <a:satOff val="-5886"/>
              <a:lumOff val="77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6629736" y="1897456"/>
        <a:ext cx="362857" cy="496454"/>
      </dsp:txXfrm>
    </dsp:sp>
    <dsp:sp modelId="{9C300398-1A46-458F-9F39-6C5C72DE495B}">
      <dsp:nvSpPr>
        <dsp:cNvPr id="0" name=""/>
        <dsp:cNvSpPr/>
      </dsp:nvSpPr>
      <dsp:spPr>
        <a:xfrm>
          <a:off x="6977500" y="3036493"/>
          <a:ext cx="659739" cy="659739"/>
        </a:xfrm>
        <a:prstGeom prst="downArrow">
          <a:avLst>
            <a:gd name="adj1" fmla="val 55000"/>
            <a:gd name="adj2" fmla="val 45000"/>
          </a:avLst>
        </a:prstGeom>
        <a:solidFill>
          <a:schemeClr val="accent3">
            <a:tint val="40000"/>
            <a:alpha val="90000"/>
            <a:hueOff val="267066"/>
            <a:satOff val="-11772"/>
            <a:lumOff val="1539"/>
            <a:alphaOff val="0"/>
          </a:schemeClr>
        </a:solidFill>
        <a:ln w="12700" cap="flat" cmpd="sng" algn="ctr">
          <a:solidFill>
            <a:schemeClr val="accent3">
              <a:tint val="40000"/>
              <a:alpha val="90000"/>
              <a:hueOff val="267066"/>
              <a:satOff val="-11772"/>
              <a:lumOff val="15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7125941" y="3036493"/>
        <a:ext cx="362857" cy="496454"/>
      </dsp:txXfrm>
    </dsp:sp>
    <dsp:sp modelId="{F8B17474-2868-4211-9C60-F5AEEAEE681A}">
      <dsp:nvSpPr>
        <dsp:cNvPr id="0" name=""/>
        <dsp:cNvSpPr/>
      </dsp:nvSpPr>
      <dsp:spPr>
        <a:xfrm>
          <a:off x="7473705" y="4203725"/>
          <a:ext cx="659739" cy="659739"/>
        </a:xfrm>
        <a:prstGeom prst="downArrow">
          <a:avLst>
            <a:gd name="adj1" fmla="val 55000"/>
            <a:gd name="adj2" fmla="val 45000"/>
          </a:avLst>
        </a:prstGeom>
        <a:solidFill>
          <a:schemeClr val="accent3">
            <a:tint val="40000"/>
            <a:alpha val="90000"/>
            <a:hueOff val="400599"/>
            <a:satOff val="-17658"/>
            <a:lumOff val="2309"/>
            <a:alphaOff val="0"/>
          </a:schemeClr>
        </a:solidFill>
        <a:ln w="12700" cap="flat" cmpd="sng" algn="ctr">
          <a:solidFill>
            <a:schemeClr val="accent3">
              <a:tint val="40000"/>
              <a:alpha val="90000"/>
              <a:hueOff val="400599"/>
              <a:satOff val="-17658"/>
              <a:lumOff val="230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7622146" y="4203725"/>
        <a:ext cx="362857" cy="4964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5E9C1-E38F-444F-9906-7233BA5C92A1}">
      <dsp:nvSpPr>
        <dsp:cNvPr id="0" name=""/>
        <dsp:cNvSpPr/>
      </dsp:nvSpPr>
      <dsp:spPr>
        <a:xfrm rot="5400000">
          <a:off x="5267278" y="-2179847"/>
          <a:ext cx="761330" cy="5315712"/>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Cone or torpedo shaped weighing 1 – 2 g</a:t>
          </a:r>
          <a:endParaRPr lang="en-IN" sz="1400" kern="1200" dirty="0"/>
        </a:p>
      </dsp:txBody>
      <dsp:txXfrm rot="-5400000">
        <a:off x="2990088" y="134508"/>
        <a:ext cx="5278547" cy="687000"/>
      </dsp:txXfrm>
    </dsp:sp>
    <dsp:sp modelId="{1FF10DFC-6AAE-41BA-945C-B756E32B408F}">
      <dsp:nvSpPr>
        <dsp:cNvPr id="0" name=""/>
        <dsp:cNvSpPr/>
      </dsp:nvSpPr>
      <dsp:spPr>
        <a:xfrm>
          <a:off x="0" y="2176"/>
          <a:ext cx="2990088" cy="951662"/>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Rectal </a:t>
          </a:r>
          <a:endParaRPr lang="en-IN" sz="2800" kern="1200" dirty="0"/>
        </a:p>
      </dsp:txBody>
      <dsp:txXfrm>
        <a:off x="46456" y="48632"/>
        <a:ext cx="2897176" cy="858750"/>
      </dsp:txXfrm>
    </dsp:sp>
    <dsp:sp modelId="{6452FFD3-7036-430C-917D-2B744B483B86}">
      <dsp:nvSpPr>
        <dsp:cNvPr id="0" name=""/>
        <dsp:cNvSpPr/>
      </dsp:nvSpPr>
      <dsp:spPr>
        <a:xfrm rot="5400000">
          <a:off x="5267278" y="-1180601"/>
          <a:ext cx="761330" cy="5315712"/>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Globular, oviform, cone or wedge shaped weighing 2 – 8 g</a:t>
          </a:r>
          <a:endParaRPr lang="en-IN" sz="1400" kern="1200" dirty="0"/>
        </a:p>
        <a:p>
          <a:pPr marL="114300" lvl="1" indent="-114300" algn="l" defTabSz="622300">
            <a:lnSpc>
              <a:spcPct val="90000"/>
            </a:lnSpc>
            <a:spcBef>
              <a:spcPct val="0"/>
            </a:spcBef>
            <a:spcAft>
              <a:spcPct val="15000"/>
            </a:spcAft>
            <a:buChar char="••"/>
          </a:pPr>
          <a:r>
            <a:rPr lang="en-US" sz="1400" kern="1200" dirty="0" smtClean="0"/>
            <a:t>Made from </a:t>
          </a:r>
          <a:r>
            <a:rPr lang="en-US" sz="1400" kern="1200" dirty="0" err="1" smtClean="0"/>
            <a:t>glycero</a:t>
          </a:r>
          <a:r>
            <a:rPr lang="en-US" sz="1400" kern="1200" dirty="0" smtClean="0"/>
            <a:t>-gelatin or </a:t>
          </a:r>
          <a:r>
            <a:rPr lang="en-US" sz="1400" kern="1200" dirty="0" err="1" smtClean="0"/>
            <a:t>macrogol</a:t>
          </a:r>
          <a:r>
            <a:rPr lang="en-US" sz="1400" kern="1200" dirty="0" smtClean="0"/>
            <a:t> base</a:t>
          </a:r>
          <a:endParaRPr lang="en-IN" sz="1400" kern="1200" dirty="0"/>
        </a:p>
      </dsp:txBody>
      <dsp:txXfrm rot="-5400000">
        <a:off x="2990088" y="1133754"/>
        <a:ext cx="5278547" cy="687000"/>
      </dsp:txXfrm>
    </dsp:sp>
    <dsp:sp modelId="{012D849D-7463-4F09-B796-080ECBFC352D}">
      <dsp:nvSpPr>
        <dsp:cNvPr id="0" name=""/>
        <dsp:cNvSpPr/>
      </dsp:nvSpPr>
      <dsp:spPr>
        <a:xfrm>
          <a:off x="0" y="1001422"/>
          <a:ext cx="2990088" cy="951662"/>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Vaginal (pessaries)</a:t>
          </a:r>
          <a:endParaRPr lang="en-IN" sz="2800" kern="1200" dirty="0"/>
        </a:p>
      </dsp:txBody>
      <dsp:txXfrm>
        <a:off x="46456" y="1047878"/>
        <a:ext cx="2897176" cy="858750"/>
      </dsp:txXfrm>
    </dsp:sp>
    <dsp:sp modelId="{1EEEC0E3-79C5-48E8-8001-E9A10203BC85}">
      <dsp:nvSpPr>
        <dsp:cNvPr id="0" name=""/>
        <dsp:cNvSpPr/>
      </dsp:nvSpPr>
      <dsp:spPr>
        <a:xfrm rot="5400000">
          <a:off x="5267278" y="-181356"/>
          <a:ext cx="761330" cy="5315712"/>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Thin pencil shaped pointed at one end</a:t>
          </a:r>
          <a:endParaRPr lang="en-IN" sz="1400" kern="1200" dirty="0"/>
        </a:p>
        <a:p>
          <a:pPr marL="114300" lvl="1" indent="-114300" algn="l" defTabSz="622300">
            <a:lnSpc>
              <a:spcPct val="90000"/>
            </a:lnSpc>
            <a:spcBef>
              <a:spcPct val="0"/>
            </a:spcBef>
            <a:spcAft>
              <a:spcPct val="15000"/>
            </a:spcAft>
            <a:buChar char="••"/>
          </a:pPr>
          <a:r>
            <a:rPr lang="en-US" sz="1400" kern="1200" dirty="0" smtClean="0"/>
            <a:t>Male </a:t>
          </a:r>
          <a:r>
            <a:rPr lang="en-US" sz="1400" kern="1200" dirty="0" err="1" smtClean="0"/>
            <a:t>bougies</a:t>
          </a:r>
          <a:r>
            <a:rPr lang="en-US" sz="1400" kern="1200" dirty="0" smtClean="0"/>
            <a:t> – 4 g and 100-150 mm </a:t>
          </a:r>
          <a:endParaRPr lang="en-IN" sz="1400" kern="1200" dirty="0"/>
        </a:p>
        <a:p>
          <a:pPr marL="114300" lvl="1" indent="-114300" algn="l" defTabSz="622300">
            <a:lnSpc>
              <a:spcPct val="90000"/>
            </a:lnSpc>
            <a:spcBef>
              <a:spcPct val="0"/>
            </a:spcBef>
            <a:spcAft>
              <a:spcPct val="15000"/>
            </a:spcAft>
            <a:buChar char="••"/>
          </a:pPr>
          <a:r>
            <a:rPr lang="en-US" sz="1400" kern="1200" dirty="0" smtClean="0"/>
            <a:t>Female </a:t>
          </a:r>
          <a:r>
            <a:rPr lang="en-US" sz="1400" kern="1200" dirty="0" err="1" smtClean="0"/>
            <a:t>bougies</a:t>
          </a:r>
          <a:r>
            <a:rPr lang="en-US" sz="1400" kern="1200" dirty="0" smtClean="0"/>
            <a:t> – 2 g and 60 – 75 mm</a:t>
          </a:r>
          <a:endParaRPr lang="en-IN" sz="1400" kern="1200" dirty="0"/>
        </a:p>
      </dsp:txBody>
      <dsp:txXfrm rot="-5400000">
        <a:off x="2990088" y="2132999"/>
        <a:ext cx="5278547" cy="687000"/>
      </dsp:txXfrm>
    </dsp:sp>
    <dsp:sp modelId="{5CD5AA79-F662-4D1F-B92E-0DA64814E521}">
      <dsp:nvSpPr>
        <dsp:cNvPr id="0" name=""/>
        <dsp:cNvSpPr/>
      </dsp:nvSpPr>
      <dsp:spPr>
        <a:xfrm>
          <a:off x="0" y="2000668"/>
          <a:ext cx="2990088" cy="951662"/>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Urethral </a:t>
          </a:r>
          <a:r>
            <a:rPr lang="en-US" sz="2800" kern="1200" dirty="0" err="1" smtClean="0"/>
            <a:t>bougies</a:t>
          </a:r>
          <a:endParaRPr lang="en-IN" sz="2800" kern="1200" dirty="0"/>
        </a:p>
      </dsp:txBody>
      <dsp:txXfrm>
        <a:off x="46456" y="2047124"/>
        <a:ext cx="2897176" cy="858750"/>
      </dsp:txXfrm>
    </dsp:sp>
    <dsp:sp modelId="{6E97E5CB-6265-455A-968D-FF09FE7E79E0}">
      <dsp:nvSpPr>
        <dsp:cNvPr id="0" name=""/>
        <dsp:cNvSpPr/>
      </dsp:nvSpPr>
      <dsp:spPr>
        <a:xfrm rot="5400000">
          <a:off x="5267278" y="817889"/>
          <a:ext cx="761330" cy="5315712"/>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Thin pencil shaped with pointed ends</a:t>
          </a:r>
          <a:endParaRPr lang="en-IN" sz="1400" kern="1200" dirty="0"/>
        </a:p>
        <a:p>
          <a:pPr marL="114300" lvl="1" indent="-114300" algn="l" defTabSz="622300">
            <a:lnSpc>
              <a:spcPct val="90000"/>
            </a:lnSpc>
            <a:spcBef>
              <a:spcPct val="0"/>
            </a:spcBef>
            <a:spcAft>
              <a:spcPct val="15000"/>
            </a:spcAft>
            <a:buChar char="••"/>
          </a:pPr>
          <a:r>
            <a:rPr lang="en-US" sz="1400" kern="1200" dirty="0" smtClean="0"/>
            <a:t>1.2 g and 9 – 10 mm long</a:t>
          </a:r>
          <a:endParaRPr lang="en-IN" sz="1400" kern="1200" dirty="0"/>
        </a:p>
      </dsp:txBody>
      <dsp:txXfrm rot="-5400000">
        <a:off x="2990088" y="3132245"/>
        <a:ext cx="5278547" cy="687000"/>
      </dsp:txXfrm>
    </dsp:sp>
    <dsp:sp modelId="{1FC6E4C3-6C2C-4B86-83DC-71384874092B}">
      <dsp:nvSpPr>
        <dsp:cNvPr id="0" name=""/>
        <dsp:cNvSpPr/>
      </dsp:nvSpPr>
      <dsp:spPr>
        <a:xfrm>
          <a:off x="0" y="2999914"/>
          <a:ext cx="2990088" cy="951662"/>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Nasal </a:t>
          </a:r>
          <a:r>
            <a:rPr lang="en-US" sz="2800" kern="1200" dirty="0" err="1" smtClean="0"/>
            <a:t>bougies</a:t>
          </a:r>
          <a:endParaRPr lang="en-IN" sz="2800" kern="1200" dirty="0"/>
        </a:p>
      </dsp:txBody>
      <dsp:txXfrm>
        <a:off x="46456" y="3046370"/>
        <a:ext cx="2897176" cy="858750"/>
      </dsp:txXfrm>
    </dsp:sp>
    <dsp:sp modelId="{F0F0116E-2D67-4844-9811-B2DADC53F877}">
      <dsp:nvSpPr>
        <dsp:cNvPr id="0" name=""/>
        <dsp:cNvSpPr/>
      </dsp:nvSpPr>
      <dsp:spPr>
        <a:xfrm rot="5400000">
          <a:off x="5267278" y="1817135"/>
          <a:ext cx="761330" cy="5315712"/>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Pencil shaped</a:t>
          </a:r>
          <a:endParaRPr lang="en-IN" sz="1400" kern="1200" dirty="0"/>
        </a:p>
      </dsp:txBody>
      <dsp:txXfrm rot="-5400000">
        <a:off x="2990088" y="4131491"/>
        <a:ext cx="5278547" cy="687000"/>
      </dsp:txXfrm>
    </dsp:sp>
    <dsp:sp modelId="{D2186B2A-233F-4B6B-A39F-8990F85D32C9}">
      <dsp:nvSpPr>
        <dsp:cNvPr id="0" name=""/>
        <dsp:cNvSpPr/>
      </dsp:nvSpPr>
      <dsp:spPr>
        <a:xfrm>
          <a:off x="0" y="3999160"/>
          <a:ext cx="2990088" cy="951662"/>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Ear cones</a:t>
          </a:r>
          <a:endParaRPr lang="en-IN" sz="2800" kern="1200" dirty="0"/>
        </a:p>
      </dsp:txBody>
      <dsp:txXfrm>
        <a:off x="46456" y="4045616"/>
        <a:ext cx="2897176" cy="85875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0E3D0-A78B-4918-A696-7548F266E6A9}">
      <dsp:nvSpPr>
        <dsp:cNvPr id="0" name=""/>
        <dsp:cNvSpPr/>
      </dsp:nvSpPr>
      <dsp:spPr>
        <a:xfrm>
          <a:off x="0" y="80114"/>
          <a:ext cx="8705088" cy="895050"/>
        </a:xfrm>
        <a:prstGeom prst="round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t>Care should be taken during stirring the mass to form mechanical emulsion because it should not be continued before the liquid becomes somewhat </a:t>
          </a:r>
          <a:r>
            <a:rPr lang="en-US" sz="1700" b="1" kern="1200" dirty="0" err="1" smtClean="0"/>
            <a:t>unpourable</a:t>
          </a:r>
          <a:r>
            <a:rPr lang="en-US" sz="1700" b="1" kern="1200" dirty="0" smtClean="0"/>
            <a:t>.</a:t>
          </a:r>
          <a:endParaRPr lang="en-IN" sz="1700" kern="1200" dirty="0"/>
        </a:p>
      </dsp:txBody>
      <dsp:txXfrm>
        <a:off x="43693" y="123807"/>
        <a:ext cx="8617702" cy="807664"/>
      </dsp:txXfrm>
    </dsp:sp>
    <dsp:sp modelId="{2332FDB8-0E92-4689-8A7A-498402A81250}">
      <dsp:nvSpPr>
        <dsp:cNvPr id="0" name=""/>
        <dsp:cNvSpPr/>
      </dsp:nvSpPr>
      <dsp:spPr>
        <a:xfrm>
          <a:off x="0" y="1024124"/>
          <a:ext cx="8705088" cy="895050"/>
        </a:xfrm>
        <a:prstGeom prst="round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smtClean="0"/>
            <a:t>Satisfactory dispersion can be ensured by – </a:t>
          </a:r>
          <a:endParaRPr lang="en-IN" sz="1700" kern="1200"/>
        </a:p>
      </dsp:txBody>
      <dsp:txXfrm>
        <a:off x="43693" y="1067817"/>
        <a:ext cx="8617702" cy="807664"/>
      </dsp:txXfrm>
    </dsp:sp>
    <dsp:sp modelId="{6E177FF4-A38F-482E-8160-CB55B4C0721E}">
      <dsp:nvSpPr>
        <dsp:cNvPr id="0" name=""/>
        <dsp:cNvSpPr/>
      </dsp:nvSpPr>
      <dsp:spPr>
        <a:xfrm>
          <a:off x="0" y="1919174"/>
          <a:ext cx="8705088" cy="598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387"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smtClean="0"/>
            <a:t>The mixture must stirred vigorously to produce a perfect dispersion.</a:t>
          </a:r>
          <a:endParaRPr lang="en-IN" sz="1300" kern="1200"/>
        </a:p>
        <a:p>
          <a:pPr marL="114300" lvl="1" indent="-114300" algn="l" defTabSz="577850" rtl="0">
            <a:lnSpc>
              <a:spcPct val="90000"/>
            </a:lnSpc>
            <a:spcBef>
              <a:spcPct val="0"/>
            </a:spcBef>
            <a:spcAft>
              <a:spcPct val="20000"/>
            </a:spcAft>
            <a:buChar char="••"/>
          </a:pPr>
          <a:r>
            <a:rPr lang="en-US" sz="1300" kern="1200" smtClean="0"/>
            <a:t>Pouring must be delayed to the last possible moment so that the globules of aqueous liquid are enclosed in a solid film fat.</a:t>
          </a:r>
          <a:endParaRPr lang="en-IN" sz="1300" kern="1200"/>
        </a:p>
      </dsp:txBody>
      <dsp:txXfrm>
        <a:off x="0" y="1919174"/>
        <a:ext cx="8705088" cy="598230"/>
      </dsp:txXfrm>
    </dsp:sp>
    <dsp:sp modelId="{ABC5F405-A278-4EF2-A0CA-CA5C0F784417}">
      <dsp:nvSpPr>
        <dsp:cNvPr id="0" name=""/>
        <dsp:cNvSpPr/>
      </dsp:nvSpPr>
      <dsp:spPr>
        <a:xfrm>
          <a:off x="0" y="2517404"/>
          <a:ext cx="8705088" cy="895050"/>
        </a:xfrm>
        <a:prstGeom prst="round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smtClean="0"/>
            <a:t>In this method synthetic bases are preferred because they contain emulsifying agents.</a:t>
          </a:r>
          <a:endParaRPr lang="en-IN" sz="1700" kern="1200"/>
        </a:p>
      </dsp:txBody>
      <dsp:txXfrm>
        <a:off x="43693" y="2561097"/>
        <a:ext cx="8617702" cy="807664"/>
      </dsp:txXfrm>
    </dsp:sp>
    <dsp:sp modelId="{5F846E1B-C4F1-46AB-8285-A566FE43B604}">
      <dsp:nvSpPr>
        <dsp:cNvPr id="0" name=""/>
        <dsp:cNvSpPr/>
      </dsp:nvSpPr>
      <dsp:spPr>
        <a:xfrm>
          <a:off x="0" y="3461415"/>
          <a:ext cx="8705088" cy="895050"/>
        </a:xfrm>
        <a:prstGeom prst="round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smtClean="0"/>
            <a:t>Water containing suppositories are susceptible to microbial growth so addition of preservative agent is necessary.</a:t>
          </a:r>
          <a:endParaRPr lang="en-IN" sz="1700" kern="1200"/>
        </a:p>
      </dsp:txBody>
      <dsp:txXfrm>
        <a:off x="43693" y="3505108"/>
        <a:ext cx="8617702" cy="807664"/>
      </dsp:txXfrm>
    </dsp:sp>
    <dsp:sp modelId="{4E5CD265-5E55-4861-9635-917CFEEC6E71}">
      <dsp:nvSpPr>
        <dsp:cNvPr id="0" name=""/>
        <dsp:cNvSpPr/>
      </dsp:nvSpPr>
      <dsp:spPr>
        <a:xfrm>
          <a:off x="0" y="4405425"/>
          <a:ext cx="8705088" cy="895050"/>
        </a:xfrm>
        <a:prstGeom prst="round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smtClean="0"/>
            <a:t>Water may evaporate leaving cavities or creating high local concentration of drug that cause irritation.</a:t>
          </a:r>
          <a:endParaRPr lang="en-IN" sz="1700" kern="1200"/>
        </a:p>
      </dsp:txBody>
      <dsp:txXfrm>
        <a:off x="43693" y="4449118"/>
        <a:ext cx="8617702" cy="807664"/>
      </dsp:txXfrm>
    </dsp:sp>
    <dsp:sp modelId="{CA519EB7-0236-4E8D-9F69-24217CF4DE6C}">
      <dsp:nvSpPr>
        <dsp:cNvPr id="0" name=""/>
        <dsp:cNvSpPr/>
      </dsp:nvSpPr>
      <dsp:spPr>
        <a:xfrm>
          <a:off x="0" y="5349435"/>
          <a:ext cx="8705088" cy="895050"/>
        </a:xfrm>
        <a:prstGeom prst="round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smtClean="0"/>
            <a:t>Failure to establish and maintain a stable emulsion during preparation may lead to moisture seeping of the product.</a:t>
          </a:r>
          <a:endParaRPr lang="en-IN" sz="1700" kern="1200"/>
        </a:p>
      </dsp:txBody>
      <dsp:txXfrm>
        <a:off x="43693" y="5393128"/>
        <a:ext cx="8617702" cy="80766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A0A9E-61EB-44B5-95E7-68B05019E7DF}">
      <dsp:nvSpPr>
        <dsp:cNvPr id="0" name=""/>
        <dsp:cNvSpPr/>
      </dsp:nvSpPr>
      <dsp:spPr>
        <a:xfrm>
          <a:off x="1310" y="465141"/>
          <a:ext cx="1736717" cy="1736717"/>
        </a:xfrm>
        <a:prstGeom prst="ellipse">
          <a:avLst/>
        </a:prstGeom>
        <a:solidFill>
          <a:schemeClr val="accent4">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smtClean="0"/>
            <a:t>Liquid 1</a:t>
          </a:r>
          <a:endParaRPr lang="en-US" sz="3300" kern="1200" dirty="0"/>
        </a:p>
      </dsp:txBody>
      <dsp:txXfrm>
        <a:off x="255646" y="719477"/>
        <a:ext cx="1228045" cy="1228045"/>
      </dsp:txXfrm>
    </dsp:sp>
    <dsp:sp modelId="{139C23F4-7DB1-4844-ADC0-60500AA0FBFD}">
      <dsp:nvSpPr>
        <dsp:cNvPr id="0" name=""/>
        <dsp:cNvSpPr/>
      </dsp:nvSpPr>
      <dsp:spPr>
        <a:xfrm>
          <a:off x="1879048" y="829851"/>
          <a:ext cx="1007296" cy="1007296"/>
        </a:xfrm>
        <a:prstGeom prst="mathPlus">
          <a:avLst/>
        </a:prstGeom>
        <a:solidFill>
          <a:schemeClr val="accent4">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012565" y="1215041"/>
        <a:ext cx="740262" cy="236916"/>
      </dsp:txXfrm>
    </dsp:sp>
    <dsp:sp modelId="{B4BB0A77-E62A-45F4-AE7B-8B79F7B8990C}">
      <dsp:nvSpPr>
        <dsp:cNvPr id="0" name=""/>
        <dsp:cNvSpPr/>
      </dsp:nvSpPr>
      <dsp:spPr>
        <a:xfrm>
          <a:off x="3027366" y="465141"/>
          <a:ext cx="1736717" cy="1736717"/>
        </a:xfrm>
        <a:prstGeom prst="ellipse">
          <a:avLst/>
        </a:prstGeom>
        <a:solidFill>
          <a:schemeClr val="accent4">
            <a:hueOff val="-6501581"/>
            <a:satOff val="30845"/>
            <a:lumOff val="-6667"/>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smtClean="0"/>
            <a:t>Fatty base</a:t>
          </a:r>
          <a:endParaRPr lang="en-US" sz="3300" kern="1200" dirty="0"/>
        </a:p>
      </dsp:txBody>
      <dsp:txXfrm>
        <a:off x="3281702" y="719477"/>
        <a:ext cx="1228045" cy="1228045"/>
      </dsp:txXfrm>
    </dsp:sp>
    <dsp:sp modelId="{93AF131B-9508-43AB-8542-ADD1ACD7FACF}">
      <dsp:nvSpPr>
        <dsp:cNvPr id="0" name=""/>
        <dsp:cNvSpPr/>
      </dsp:nvSpPr>
      <dsp:spPr>
        <a:xfrm>
          <a:off x="4905105" y="829851"/>
          <a:ext cx="1007296" cy="1007296"/>
        </a:xfrm>
        <a:prstGeom prst="mathEqual">
          <a:avLst/>
        </a:prstGeom>
        <a:solidFill>
          <a:schemeClr val="accent4">
            <a:hueOff val="-13003162"/>
            <a:satOff val="61689"/>
            <a:lumOff val="-13333"/>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a:off x="5038622" y="1037354"/>
        <a:ext cx="740262" cy="592290"/>
      </dsp:txXfrm>
    </dsp:sp>
    <dsp:sp modelId="{EE3B409E-CA28-48C1-A74B-C3C5E38D2117}">
      <dsp:nvSpPr>
        <dsp:cNvPr id="0" name=""/>
        <dsp:cNvSpPr/>
      </dsp:nvSpPr>
      <dsp:spPr>
        <a:xfrm>
          <a:off x="6053422" y="465141"/>
          <a:ext cx="1736717" cy="1736717"/>
        </a:xfrm>
        <a:prstGeom prst="ellipse">
          <a:avLst/>
        </a:prstGeom>
        <a:solidFill>
          <a:schemeClr val="accent4">
            <a:hueOff val="-13003162"/>
            <a:satOff val="61689"/>
            <a:lumOff val="-13333"/>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smtClean="0"/>
            <a:t>Soft paste</a:t>
          </a:r>
          <a:endParaRPr lang="en-US" sz="3300" kern="1200" dirty="0"/>
        </a:p>
      </dsp:txBody>
      <dsp:txXfrm>
        <a:off x="6307758" y="719477"/>
        <a:ext cx="1228045" cy="122804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BB2CC-A675-47DE-84E8-6209CAD5F1FE}">
      <dsp:nvSpPr>
        <dsp:cNvPr id="0" name=""/>
        <dsp:cNvSpPr/>
      </dsp:nvSpPr>
      <dsp:spPr>
        <a:xfrm>
          <a:off x="4289815" y="1048613"/>
          <a:ext cx="1627563" cy="605534"/>
        </a:xfrm>
        <a:custGeom>
          <a:avLst/>
          <a:gdLst/>
          <a:ahLst/>
          <a:cxnLst/>
          <a:rect l="0" t="0" r="0" b="0"/>
          <a:pathLst>
            <a:path>
              <a:moveTo>
                <a:pt x="0" y="0"/>
              </a:moveTo>
              <a:lnTo>
                <a:pt x="0" y="360991"/>
              </a:lnTo>
              <a:lnTo>
                <a:pt x="1627563" y="360991"/>
              </a:lnTo>
              <a:lnTo>
                <a:pt x="1627563" y="605534"/>
              </a:lnTo>
            </a:path>
          </a:pathLst>
        </a:custGeom>
        <a:noFill/>
        <a:ln w="285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C6225E-6AD8-4B47-AD20-4418849995E5}">
      <dsp:nvSpPr>
        <dsp:cNvPr id="0" name=""/>
        <dsp:cNvSpPr/>
      </dsp:nvSpPr>
      <dsp:spPr>
        <a:xfrm>
          <a:off x="2257411" y="1048613"/>
          <a:ext cx="2032403" cy="605534"/>
        </a:xfrm>
        <a:custGeom>
          <a:avLst/>
          <a:gdLst/>
          <a:ahLst/>
          <a:cxnLst/>
          <a:rect l="0" t="0" r="0" b="0"/>
          <a:pathLst>
            <a:path>
              <a:moveTo>
                <a:pt x="2032403" y="0"/>
              </a:moveTo>
              <a:lnTo>
                <a:pt x="2032403" y="360991"/>
              </a:lnTo>
              <a:lnTo>
                <a:pt x="0" y="360991"/>
              </a:lnTo>
              <a:lnTo>
                <a:pt x="0" y="605534"/>
              </a:lnTo>
            </a:path>
          </a:pathLst>
        </a:custGeom>
        <a:noFill/>
        <a:ln w="285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E67DC2-7BFD-486B-B00A-213DEDC51022}">
      <dsp:nvSpPr>
        <dsp:cNvPr id="0" name=""/>
        <dsp:cNvSpPr/>
      </dsp:nvSpPr>
      <dsp:spPr>
        <a:xfrm>
          <a:off x="3277715" y="572"/>
          <a:ext cx="2024199" cy="1048040"/>
        </a:xfrm>
        <a:prstGeom prst="rect">
          <a:avLst/>
        </a:prstGeom>
        <a:solidFill>
          <a:schemeClr val="accent3">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47890" numCol="1" spcCol="1270" anchor="ctr" anchorCtr="0">
          <a:noAutofit/>
        </a:bodyPr>
        <a:lstStyle/>
        <a:p>
          <a:pPr lvl="0" algn="ctr" defTabSz="1155700">
            <a:lnSpc>
              <a:spcPct val="90000"/>
            </a:lnSpc>
            <a:spcBef>
              <a:spcPct val="0"/>
            </a:spcBef>
            <a:spcAft>
              <a:spcPct val="35000"/>
            </a:spcAft>
          </a:pPr>
          <a:r>
            <a:rPr lang="en-US" sz="2600" kern="1200" dirty="0" smtClean="0"/>
            <a:t>Dispensed as</a:t>
          </a:r>
          <a:endParaRPr lang="en-US" sz="2600" kern="1200" dirty="0"/>
        </a:p>
      </dsp:txBody>
      <dsp:txXfrm>
        <a:off x="3277715" y="572"/>
        <a:ext cx="2024199" cy="1048040"/>
      </dsp:txXfrm>
    </dsp:sp>
    <dsp:sp modelId="{D3BC7C18-AF37-484B-9EA2-48195C292D1B}">
      <dsp:nvSpPr>
        <dsp:cNvPr id="0" name=""/>
        <dsp:cNvSpPr/>
      </dsp:nvSpPr>
      <dsp:spPr>
        <a:xfrm>
          <a:off x="3682555" y="815715"/>
          <a:ext cx="1821779" cy="349346"/>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9999" dist="23000" algn="bl"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60960" tIns="15240" rIns="60960" bIns="15240" numCol="1" spcCol="1270" anchor="ctr" anchorCtr="0">
          <a:noAutofit/>
        </a:bodyPr>
        <a:lstStyle/>
        <a:p>
          <a:pPr lvl="0" algn="r" defTabSz="1066800">
            <a:lnSpc>
              <a:spcPct val="90000"/>
            </a:lnSpc>
            <a:spcBef>
              <a:spcPct val="0"/>
            </a:spcBef>
            <a:spcAft>
              <a:spcPct val="35000"/>
            </a:spcAft>
          </a:pPr>
          <a:endParaRPr lang="en-US" sz="2400" kern="1200"/>
        </a:p>
      </dsp:txBody>
      <dsp:txXfrm>
        <a:off x="3682555" y="815715"/>
        <a:ext cx="1821779" cy="349346"/>
      </dsp:txXfrm>
    </dsp:sp>
    <dsp:sp modelId="{0A0340A4-9A8C-4B88-9655-E6713DB8D444}">
      <dsp:nvSpPr>
        <dsp:cNvPr id="0" name=""/>
        <dsp:cNvSpPr/>
      </dsp:nvSpPr>
      <dsp:spPr>
        <a:xfrm>
          <a:off x="1245311" y="1654147"/>
          <a:ext cx="2024199" cy="1048040"/>
        </a:xfrm>
        <a:prstGeom prst="rect">
          <a:avLst/>
        </a:prstGeom>
        <a:solidFill>
          <a:schemeClr val="accent4">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47890" numCol="1" spcCol="1270" anchor="ctr" anchorCtr="0">
          <a:noAutofit/>
        </a:bodyPr>
        <a:lstStyle/>
        <a:p>
          <a:pPr lvl="0" algn="ctr" defTabSz="1155700">
            <a:lnSpc>
              <a:spcPct val="90000"/>
            </a:lnSpc>
            <a:spcBef>
              <a:spcPct val="0"/>
            </a:spcBef>
            <a:spcAft>
              <a:spcPct val="35000"/>
            </a:spcAft>
          </a:pPr>
          <a:r>
            <a:rPr lang="en-US" sz="2600" kern="1200" dirty="0" err="1" smtClean="0"/>
            <a:t>Unmedicated</a:t>
          </a:r>
          <a:endParaRPr lang="en-US" sz="2600" kern="1200" dirty="0"/>
        </a:p>
      </dsp:txBody>
      <dsp:txXfrm>
        <a:off x="1245311" y="1654147"/>
        <a:ext cx="2024199" cy="1048040"/>
      </dsp:txXfrm>
    </dsp:sp>
    <dsp:sp modelId="{50EF57A1-D09C-479E-8CBC-3EE032D0D42E}">
      <dsp:nvSpPr>
        <dsp:cNvPr id="0" name=""/>
        <dsp:cNvSpPr/>
      </dsp:nvSpPr>
      <dsp:spPr>
        <a:xfrm>
          <a:off x="975601" y="2392900"/>
          <a:ext cx="3170880" cy="502126"/>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39999" dist="23000" algn="bl"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53340" tIns="13335" rIns="53340" bIns="13335" numCol="1" spcCol="1270" anchor="ctr" anchorCtr="0">
          <a:noAutofit/>
        </a:bodyPr>
        <a:lstStyle/>
        <a:p>
          <a:pPr lvl="0" algn="r" defTabSz="933450">
            <a:lnSpc>
              <a:spcPct val="90000"/>
            </a:lnSpc>
            <a:spcBef>
              <a:spcPct val="0"/>
            </a:spcBef>
            <a:spcAft>
              <a:spcPct val="35000"/>
            </a:spcAft>
          </a:pPr>
          <a:r>
            <a:rPr lang="en-US" sz="2100" kern="1200" dirty="0" smtClean="0"/>
            <a:t>Glycerol suppositories BP</a:t>
          </a:r>
          <a:endParaRPr lang="en-US" sz="2100" kern="1200" dirty="0"/>
        </a:p>
      </dsp:txBody>
      <dsp:txXfrm>
        <a:off x="975601" y="2392900"/>
        <a:ext cx="3170880" cy="502126"/>
      </dsp:txXfrm>
    </dsp:sp>
    <dsp:sp modelId="{AA7490D3-AD41-4B9D-B2D4-15D76114B2FD}">
      <dsp:nvSpPr>
        <dsp:cNvPr id="0" name=""/>
        <dsp:cNvSpPr/>
      </dsp:nvSpPr>
      <dsp:spPr>
        <a:xfrm>
          <a:off x="4905278" y="1654147"/>
          <a:ext cx="2024199" cy="1048040"/>
        </a:xfrm>
        <a:prstGeom prst="rect">
          <a:avLst/>
        </a:prstGeom>
        <a:solidFill>
          <a:schemeClr val="accent4">
            <a:hueOff val="-13003162"/>
            <a:satOff val="61689"/>
            <a:lumOff val="-13333"/>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47890" numCol="1" spcCol="1270" anchor="ctr" anchorCtr="0">
          <a:noAutofit/>
        </a:bodyPr>
        <a:lstStyle/>
        <a:p>
          <a:pPr lvl="0" algn="ctr" defTabSz="1155700">
            <a:lnSpc>
              <a:spcPct val="90000"/>
            </a:lnSpc>
            <a:spcBef>
              <a:spcPct val="0"/>
            </a:spcBef>
            <a:spcAft>
              <a:spcPct val="35000"/>
            </a:spcAft>
          </a:pPr>
          <a:r>
            <a:rPr lang="en-US" sz="2600" kern="1200" dirty="0" smtClean="0"/>
            <a:t>Medicated</a:t>
          </a:r>
          <a:endParaRPr lang="en-US" sz="2600" kern="1200" dirty="0"/>
        </a:p>
      </dsp:txBody>
      <dsp:txXfrm>
        <a:off x="4905278" y="1654147"/>
        <a:ext cx="2024199" cy="1048040"/>
      </dsp:txXfrm>
    </dsp:sp>
    <dsp:sp modelId="{750B060E-E761-488E-BA84-B60DEC030950}">
      <dsp:nvSpPr>
        <dsp:cNvPr id="0" name=""/>
        <dsp:cNvSpPr/>
      </dsp:nvSpPr>
      <dsp:spPr>
        <a:xfrm>
          <a:off x="4635567" y="2392900"/>
          <a:ext cx="3170880" cy="502126"/>
        </a:xfrm>
        <a:prstGeom prst="rect">
          <a:avLst/>
        </a:prstGeom>
        <a:solidFill>
          <a:schemeClr val="lt1">
            <a:alpha val="90000"/>
            <a:hueOff val="0"/>
            <a:satOff val="0"/>
            <a:lumOff val="0"/>
            <a:alphaOff val="0"/>
          </a:schemeClr>
        </a:solidFill>
        <a:ln w="12700" cap="flat" cmpd="sng" algn="ctr">
          <a:solidFill>
            <a:schemeClr val="accent4">
              <a:hueOff val="-13003162"/>
              <a:satOff val="61689"/>
              <a:lumOff val="-13333"/>
              <a:alphaOff val="0"/>
            </a:schemeClr>
          </a:solidFill>
          <a:prstDash val="solid"/>
        </a:ln>
        <a:effectLst>
          <a:outerShdw blurRad="39999" dist="23000" algn="bl"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43180" tIns="10795" rIns="43180" bIns="10795" numCol="1" spcCol="1270" anchor="ctr" anchorCtr="0">
          <a:noAutofit/>
        </a:bodyPr>
        <a:lstStyle/>
        <a:p>
          <a:pPr lvl="0" algn="l" defTabSz="755650">
            <a:lnSpc>
              <a:spcPct val="90000"/>
            </a:lnSpc>
            <a:spcBef>
              <a:spcPct val="0"/>
            </a:spcBef>
            <a:spcAft>
              <a:spcPct val="35000"/>
            </a:spcAft>
          </a:pPr>
          <a:r>
            <a:rPr lang="en-US" sz="1700" kern="1200" dirty="0" smtClean="0"/>
            <a:t>BPC </a:t>
          </a:r>
          <a:r>
            <a:rPr lang="en-US" sz="1700" kern="1200" dirty="0" err="1" smtClean="0"/>
            <a:t>pessaries</a:t>
          </a:r>
          <a:r>
            <a:rPr lang="en-US" sz="1700" kern="1200" dirty="0" smtClean="0"/>
            <a:t> of crystal violet, and lactic acid</a:t>
          </a:r>
          <a:endParaRPr lang="en-US" sz="1700" kern="1200" dirty="0"/>
        </a:p>
      </dsp:txBody>
      <dsp:txXfrm>
        <a:off x="4635567" y="2392900"/>
        <a:ext cx="3170880" cy="50212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7C9E8-2C4A-4F90-83DC-6E4BFB7AB563}">
      <dsp:nvSpPr>
        <dsp:cNvPr id="0" name=""/>
        <dsp:cNvSpPr/>
      </dsp:nvSpPr>
      <dsp:spPr>
        <a:xfrm>
          <a:off x="0" y="0"/>
          <a:ext cx="6703504" cy="1069847"/>
        </a:xfrm>
        <a:prstGeom prst="roundRect">
          <a:avLst>
            <a:gd name="adj" fmla="val 10000"/>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1. Lubricate the </a:t>
          </a:r>
          <a:r>
            <a:rPr lang="en-US" sz="1800" kern="1200" dirty="0" err="1" smtClean="0"/>
            <a:t>mould</a:t>
          </a:r>
          <a:r>
            <a:rPr lang="en-US" sz="1800" kern="1200" dirty="0" smtClean="0"/>
            <a:t> with liquid paraffin or </a:t>
          </a:r>
          <a:r>
            <a:rPr lang="en-US" sz="1800" kern="1200" dirty="0" err="1" smtClean="0"/>
            <a:t>arachis</a:t>
          </a:r>
          <a:r>
            <a:rPr lang="en-US" sz="1800" kern="1200" dirty="0" smtClean="0"/>
            <a:t> oil; invert and cool.</a:t>
          </a:r>
          <a:endParaRPr lang="en-US" sz="1800" kern="1200" dirty="0"/>
        </a:p>
      </dsp:txBody>
      <dsp:txXfrm>
        <a:off x="31335" y="31335"/>
        <a:ext cx="5423882" cy="1007178"/>
      </dsp:txXfrm>
    </dsp:sp>
    <dsp:sp modelId="{65411F77-9C5E-40A1-B3AC-7275A11D739B}">
      <dsp:nvSpPr>
        <dsp:cNvPr id="0" name=""/>
        <dsp:cNvSpPr/>
      </dsp:nvSpPr>
      <dsp:spPr>
        <a:xfrm>
          <a:off x="500586" y="1218438"/>
          <a:ext cx="6703504" cy="1069847"/>
        </a:xfrm>
        <a:prstGeom prst="roundRect">
          <a:avLst>
            <a:gd name="adj" fmla="val 10000"/>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2.Take glycerol in evaporating dish and keep it in water bath and heat it to 100°C</a:t>
          </a:r>
          <a:endParaRPr lang="en-US" sz="1800" kern="1200" dirty="0"/>
        </a:p>
      </dsp:txBody>
      <dsp:txXfrm>
        <a:off x="531921" y="1249773"/>
        <a:ext cx="5444846" cy="1007178"/>
      </dsp:txXfrm>
    </dsp:sp>
    <dsp:sp modelId="{1ADB964F-D4BA-471E-A12E-E8D106E68B1A}">
      <dsp:nvSpPr>
        <dsp:cNvPr id="0" name=""/>
        <dsp:cNvSpPr/>
      </dsp:nvSpPr>
      <dsp:spPr>
        <a:xfrm>
          <a:off x="1001172" y="2436876"/>
          <a:ext cx="6703504" cy="1069847"/>
        </a:xfrm>
        <a:prstGeom prst="roundRect">
          <a:avLst>
            <a:gd name="adj" fmla="val 1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3. Dissolve </a:t>
          </a:r>
          <a:r>
            <a:rPr lang="en-US" sz="1800" kern="1200" dirty="0" err="1" smtClean="0"/>
            <a:t>thermostable</a:t>
          </a:r>
          <a:r>
            <a:rPr lang="en-US" sz="1800" kern="1200" dirty="0" smtClean="0"/>
            <a:t> water soluble medicament in 30 ml of water and heat it to boiling in evaporating dish for few minutes and avoid excessive evaporation</a:t>
          </a:r>
          <a:endParaRPr lang="en-US" sz="1800" kern="1200" dirty="0"/>
        </a:p>
      </dsp:txBody>
      <dsp:txXfrm>
        <a:off x="1032507" y="2468211"/>
        <a:ext cx="5444846" cy="1007177"/>
      </dsp:txXfrm>
    </dsp:sp>
    <dsp:sp modelId="{144A94CB-1F32-4A47-AAF0-EF751719C674}">
      <dsp:nvSpPr>
        <dsp:cNvPr id="0" name=""/>
        <dsp:cNvSpPr/>
      </dsp:nvSpPr>
      <dsp:spPr>
        <a:xfrm>
          <a:off x="1501759" y="3655314"/>
          <a:ext cx="6703504" cy="1069847"/>
        </a:xfrm>
        <a:prstGeom prst="roundRect">
          <a:avLst>
            <a:gd name="adj" fmla="val 1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4. Add water to powder gelatin and stir gently to wet the material. If gelatin sheets are used then trim off the hard outer edges and cut into small pieces.</a:t>
          </a:r>
          <a:endParaRPr lang="en-US" sz="1800" kern="1200" dirty="0"/>
        </a:p>
      </dsp:txBody>
      <dsp:txXfrm>
        <a:off x="1533094" y="3686649"/>
        <a:ext cx="5444846" cy="1007177"/>
      </dsp:txXfrm>
    </dsp:sp>
    <dsp:sp modelId="{C4318F7E-54E9-416F-96A9-D19DEFA04EAE}">
      <dsp:nvSpPr>
        <dsp:cNvPr id="0" name=""/>
        <dsp:cNvSpPr/>
      </dsp:nvSpPr>
      <dsp:spPr>
        <a:xfrm>
          <a:off x="2002345" y="4873752"/>
          <a:ext cx="6703504" cy="1069847"/>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5. Add hot glycerol, </a:t>
          </a:r>
          <a:r>
            <a:rPr lang="en-US" sz="1800" kern="1200" dirty="0" err="1" smtClean="0"/>
            <a:t>restir</a:t>
          </a:r>
          <a:r>
            <a:rPr lang="en-US" sz="1800" kern="1200" dirty="0" smtClean="0"/>
            <a:t> and transfer to the boiling water bath for 15 min or until solution is complete.</a:t>
          </a:r>
          <a:endParaRPr lang="en-US" sz="1800" kern="1200" dirty="0"/>
        </a:p>
      </dsp:txBody>
      <dsp:txXfrm>
        <a:off x="2033680" y="4905087"/>
        <a:ext cx="5444846" cy="1007177"/>
      </dsp:txXfrm>
    </dsp:sp>
    <dsp:sp modelId="{BABA6C4A-7BA2-4144-904F-D050070AE018}">
      <dsp:nvSpPr>
        <dsp:cNvPr id="0" name=""/>
        <dsp:cNvSpPr/>
      </dsp:nvSpPr>
      <dsp:spPr>
        <a:xfrm>
          <a:off x="6008103" y="781583"/>
          <a:ext cx="695401" cy="69540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6164568" y="781583"/>
        <a:ext cx="382471" cy="523289"/>
      </dsp:txXfrm>
    </dsp:sp>
    <dsp:sp modelId="{3BFAC135-5AB6-4DFB-BA93-4FE506619459}">
      <dsp:nvSpPr>
        <dsp:cNvPr id="0" name=""/>
        <dsp:cNvSpPr/>
      </dsp:nvSpPr>
      <dsp:spPr>
        <a:xfrm>
          <a:off x="6508689" y="2000021"/>
          <a:ext cx="695401" cy="69540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6665154" y="2000021"/>
        <a:ext cx="382471" cy="523289"/>
      </dsp:txXfrm>
    </dsp:sp>
    <dsp:sp modelId="{42A50456-23CB-4DCA-BE63-09F0DFE50C83}">
      <dsp:nvSpPr>
        <dsp:cNvPr id="0" name=""/>
        <dsp:cNvSpPr/>
      </dsp:nvSpPr>
      <dsp:spPr>
        <a:xfrm>
          <a:off x="7009276" y="3200628"/>
          <a:ext cx="695401" cy="69540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7165741" y="3200628"/>
        <a:ext cx="382471" cy="523289"/>
      </dsp:txXfrm>
    </dsp:sp>
    <dsp:sp modelId="{7D684B37-F765-4A0C-AD12-0A6EC5E637E2}">
      <dsp:nvSpPr>
        <dsp:cNvPr id="0" name=""/>
        <dsp:cNvSpPr/>
      </dsp:nvSpPr>
      <dsp:spPr>
        <a:xfrm>
          <a:off x="7509862" y="4430953"/>
          <a:ext cx="695401" cy="69540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7666327" y="4430953"/>
        <a:ext cx="382471" cy="52328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E4374-C12C-4D43-803F-7C0B3E0E4AEB}">
      <dsp:nvSpPr>
        <dsp:cNvPr id="0" name=""/>
        <dsp:cNvSpPr/>
      </dsp:nvSpPr>
      <dsp:spPr>
        <a:xfrm>
          <a:off x="0" y="0"/>
          <a:ext cx="6586156" cy="1179576"/>
        </a:xfrm>
        <a:prstGeom prst="roundRect">
          <a:avLst>
            <a:gd name="adj" fmla="val 1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6. When the solution is complete weigh the dish and the contents</a:t>
          </a:r>
          <a:endParaRPr lang="en-US" sz="1800" kern="1200" dirty="0"/>
        </a:p>
      </dsp:txBody>
      <dsp:txXfrm>
        <a:off x="34549" y="34549"/>
        <a:ext cx="5175290" cy="1110478"/>
      </dsp:txXfrm>
    </dsp:sp>
    <dsp:sp modelId="{D8A4887D-98D0-40AA-85C2-255E9D897121}">
      <dsp:nvSpPr>
        <dsp:cNvPr id="0" name=""/>
        <dsp:cNvSpPr/>
      </dsp:nvSpPr>
      <dsp:spPr>
        <a:xfrm>
          <a:off x="491823" y="1343406"/>
          <a:ext cx="6586156" cy="1179576"/>
        </a:xfrm>
        <a:prstGeom prst="roundRect">
          <a:avLst>
            <a:gd name="adj" fmla="val 10000"/>
          </a:avLst>
        </a:prstGeom>
        <a:gradFill rotWithShape="0">
          <a:gsLst>
            <a:gs pos="0">
              <a:schemeClr val="accent4">
                <a:hueOff val="-3250790"/>
                <a:satOff val="15422"/>
                <a:lumOff val="-3333"/>
                <a:alphaOff val="0"/>
                <a:tint val="60000"/>
                <a:satMod val="250000"/>
              </a:schemeClr>
            </a:gs>
            <a:gs pos="35000">
              <a:schemeClr val="accent4">
                <a:hueOff val="-3250790"/>
                <a:satOff val="15422"/>
                <a:lumOff val="-3333"/>
                <a:alphaOff val="0"/>
                <a:tint val="47000"/>
                <a:satMod val="275000"/>
              </a:schemeClr>
            </a:gs>
            <a:gs pos="100000">
              <a:schemeClr val="accent4">
                <a:hueOff val="-3250790"/>
                <a:satOff val="15422"/>
                <a:lumOff val="-3333"/>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7. If necessary add or evaporate the purified water to obtain the correct weight  and remove the air bubbles by passing it thorough muslin cloth</a:t>
          </a:r>
          <a:endParaRPr lang="en-US" sz="1800" kern="1200" dirty="0"/>
        </a:p>
      </dsp:txBody>
      <dsp:txXfrm>
        <a:off x="526372" y="1377955"/>
        <a:ext cx="5258510" cy="1110478"/>
      </dsp:txXfrm>
    </dsp:sp>
    <dsp:sp modelId="{98EC6A42-4A3F-4C65-B2FE-F39EA4F1FDB8}">
      <dsp:nvSpPr>
        <dsp:cNvPr id="0" name=""/>
        <dsp:cNvSpPr/>
      </dsp:nvSpPr>
      <dsp:spPr>
        <a:xfrm>
          <a:off x="983646" y="2686812"/>
          <a:ext cx="6586156" cy="1179576"/>
        </a:xfrm>
        <a:prstGeom prst="roundRect">
          <a:avLst>
            <a:gd name="adj" fmla="val 10000"/>
          </a:avLst>
        </a:prstGeom>
        <a:gradFill rotWithShape="0">
          <a:gsLst>
            <a:gs pos="0">
              <a:schemeClr val="accent4">
                <a:hueOff val="-6501581"/>
                <a:satOff val="30845"/>
                <a:lumOff val="-6667"/>
                <a:alphaOff val="0"/>
                <a:tint val="60000"/>
                <a:satMod val="250000"/>
              </a:schemeClr>
            </a:gs>
            <a:gs pos="35000">
              <a:schemeClr val="accent4">
                <a:hueOff val="-6501581"/>
                <a:satOff val="30845"/>
                <a:lumOff val="-6667"/>
                <a:alphaOff val="0"/>
                <a:tint val="47000"/>
                <a:satMod val="275000"/>
              </a:schemeClr>
            </a:gs>
            <a:gs pos="100000">
              <a:schemeClr val="accent4">
                <a:hueOff val="-6501581"/>
                <a:satOff val="30845"/>
                <a:lumOff val="-6667"/>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8. Pour the hot mass to the chilled </a:t>
          </a:r>
          <a:r>
            <a:rPr lang="en-US" sz="1800" kern="1200" dirty="0" err="1" smtClean="0"/>
            <a:t>moulds</a:t>
          </a:r>
          <a:endParaRPr lang="en-US" sz="1800" kern="1200" dirty="0"/>
        </a:p>
      </dsp:txBody>
      <dsp:txXfrm>
        <a:off x="1018195" y="2721361"/>
        <a:ext cx="5258510" cy="1110477"/>
      </dsp:txXfrm>
    </dsp:sp>
    <dsp:sp modelId="{D10826FD-81F9-4F5F-9757-D589F20A5692}">
      <dsp:nvSpPr>
        <dsp:cNvPr id="0" name=""/>
        <dsp:cNvSpPr/>
      </dsp:nvSpPr>
      <dsp:spPr>
        <a:xfrm>
          <a:off x="1475470" y="4030218"/>
          <a:ext cx="6586156" cy="1179576"/>
        </a:xfrm>
        <a:prstGeom prst="roundRect">
          <a:avLst>
            <a:gd name="adj" fmla="val 10000"/>
          </a:avLst>
        </a:prstGeom>
        <a:gradFill rotWithShape="0">
          <a:gsLst>
            <a:gs pos="0">
              <a:schemeClr val="accent4">
                <a:hueOff val="-9752371"/>
                <a:satOff val="46267"/>
                <a:lumOff val="-10000"/>
                <a:alphaOff val="0"/>
                <a:tint val="60000"/>
                <a:satMod val="250000"/>
              </a:schemeClr>
            </a:gs>
            <a:gs pos="35000">
              <a:schemeClr val="accent4">
                <a:hueOff val="-9752371"/>
                <a:satOff val="46267"/>
                <a:lumOff val="-10000"/>
                <a:alphaOff val="0"/>
                <a:tint val="47000"/>
                <a:satMod val="275000"/>
              </a:schemeClr>
            </a:gs>
            <a:gs pos="100000">
              <a:schemeClr val="accent4">
                <a:hueOff val="-9752371"/>
                <a:satOff val="46267"/>
                <a:lumOff val="-1000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9. Overfilling of the </a:t>
          </a:r>
          <a:r>
            <a:rPr lang="en-US" sz="1800" kern="1200" dirty="0" err="1" smtClean="0"/>
            <a:t>mould</a:t>
          </a:r>
          <a:r>
            <a:rPr lang="en-US" sz="1800" kern="1200" dirty="0" smtClean="0"/>
            <a:t> is not necessary because </a:t>
          </a:r>
          <a:r>
            <a:rPr lang="en-US" sz="1800" kern="1200" dirty="0" err="1" smtClean="0"/>
            <a:t>glycero</a:t>
          </a:r>
          <a:r>
            <a:rPr lang="en-US" sz="1800" kern="1200" dirty="0" smtClean="0"/>
            <a:t>-gelatin bases contract very little on cooling and also the excess cannot be removed off neatly. So fill it to slight convexity</a:t>
          </a:r>
          <a:endParaRPr lang="en-US" sz="1800" kern="1200" dirty="0"/>
        </a:p>
      </dsp:txBody>
      <dsp:txXfrm>
        <a:off x="1510019" y="4064767"/>
        <a:ext cx="5258510" cy="1110478"/>
      </dsp:txXfrm>
    </dsp:sp>
    <dsp:sp modelId="{EE4A42DC-3C78-4E31-970C-EF3AC03A4579}">
      <dsp:nvSpPr>
        <dsp:cNvPr id="0" name=""/>
        <dsp:cNvSpPr/>
      </dsp:nvSpPr>
      <dsp:spPr>
        <a:xfrm>
          <a:off x="1967293" y="5373624"/>
          <a:ext cx="6586156" cy="1179576"/>
        </a:xfrm>
        <a:prstGeom prst="roundRect">
          <a:avLst>
            <a:gd name="adj" fmla="val 10000"/>
          </a:avLst>
        </a:prstGeom>
        <a:gradFill rotWithShape="0">
          <a:gsLst>
            <a:gs pos="0">
              <a:schemeClr val="accent4">
                <a:hueOff val="-13003162"/>
                <a:satOff val="61689"/>
                <a:lumOff val="-13333"/>
                <a:alphaOff val="0"/>
                <a:tint val="60000"/>
                <a:satMod val="250000"/>
              </a:schemeClr>
            </a:gs>
            <a:gs pos="35000">
              <a:schemeClr val="accent4">
                <a:hueOff val="-13003162"/>
                <a:satOff val="61689"/>
                <a:lumOff val="-13333"/>
                <a:alphaOff val="0"/>
                <a:tint val="47000"/>
                <a:satMod val="275000"/>
              </a:schemeClr>
            </a:gs>
            <a:gs pos="100000">
              <a:schemeClr val="accent4">
                <a:hueOff val="-13003162"/>
                <a:satOff val="61689"/>
                <a:lumOff val="-13333"/>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10. Leave the </a:t>
          </a:r>
          <a:r>
            <a:rPr lang="en-US" sz="1800" kern="1200" dirty="0" err="1" smtClean="0"/>
            <a:t>mould</a:t>
          </a:r>
          <a:r>
            <a:rPr lang="en-US" sz="1800" kern="1200" dirty="0" smtClean="0"/>
            <a:t> in an ice box or refrigerator for about half an hour</a:t>
          </a:r>
          <a:endParaRPr lang="en-US" sz="1800" kern="1200" dirty="0"/>
        </a:p>
      </dsp:txBody>
      <dsp:txXfrm>
        <a:off x="2001842" y="5408173"/>
        <a:ext cx="5258510" cy="1110477"/>
      </dsp:txXfrm>
    </dsp:sp>
    <dsp:sp modelId="{4F327BC4-E244-4DA1-94B2-F4EB176C57C9}">
      <dsp:nvSpPr>
        <dsp:cNvPr id="0" name=""/>
        <dsp:cNvSpPr/>
      </dsp:nvSpPr>
      <dsp:spPr>
        <a:xfrm>
          <a:off x="5819432" y="861745"/>
          <a:ext cx="766724" cy="766724"/>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991945" y="861745"/>
        <a:ext cx="421698" cy="576960"/>
      </dsp:txXfrm>
    </dsp:sp>
    <dsp:sp modelId="{3B894B7F-00CE-4668-8D63-780100AF9326}">
      <dsp:nvSpPr>
        <dsp:cNvPr id="0" name=""/>
        <dsp:cNvSpPr/>
      </dsp:nvSpPr>
      <dsp:spPr>
        <a:xfrm>
          <a:off x="6311255" y="2205151"/>
          <a:ext cx="766724" cy="766724"/>
        </a:xfrm>
        <a:prstGeom prst="downArrow">
          <a:avLst>
            <a:gd name="adj1" fmla="val 55000"/>
            <a:gd name="adj2" fmla="val 45000"/>
          </a:avLst>
        </a:prstGeom>
        <a:solidFill>
          <a:schemeClr val="accent4">
            <a:tint val="40000"/>
            <a:alpha val="90000"/>
            <a:hueOff val="-4530770"/>
            <a:satOff val="16706"/>
            <a:lumOff val="-108"/>
            <a:alphaOff val="0"/>
          </a:schemeClr>
        </a:solidFill>
        <a:ln w="12700" cap="flat" cmpd="sng" algn="ctr">
          <a:solidFill>
            <a:schemeClr val="accent4">
              <a:tint val="40000"/>
              <a:alpha val="90000"/>
              <a:hueOff val="-4530770"/>
              <a:satOff val="16706"/>
              <a:lumOff val="-1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483768" y="2205151"/>
        <a:ext cx="421698" cy="576960"/>
      </dsp:txXfrm>
    </dsp:sp>
    <dsp:sp modelId="{0E34B46B-2DC5-4C3A-B4F9-B117D9C60924}">
      <dsp:nvSpPr>
        <dsp:cNvPr id="0" name=""/>
        <dsp:cNvSpPr/>
      </dsp:nvSpPr>
      <dsp:spPr>
        <a:xfrm>
          <a:off x="6803078" y="3528898"/>
          <a:ext cx="766724" cy="766724"/>
        </a:xfrm>
        <a:prstGeom prst="downArrow">
          <a:avLst>
            <a:gd name="adj1" fmla="val 55000"/>
            <a:gd name="adj2" fmla="val 45000"/>
          </a:avLst>
        </a:prstGeom>
        <a:solidFill>
          <a:schemeClr val="accent4">
            <a:tint val="40000"/>
            <a:alpha val="90000"/>
            <a:hueOff val="-9061540"/>
            <a:satOff val="33413"/>
            <a:lumOff val="-215"/>
            <a:alphaOff val="0"/>
          </a:schemeClr>
        </a:solidFill>
        <a:ln w="12700" cap="flat" cmpd="sng" algn="ctr">
          <a:solidFill>
            <a:schemeClr val="accent4">
              <a:tint val="40000"/>
              <a:alpha val="90000"/>
              <a:hueOff val="-9061540"/>
              <a:satOff val="33413"/>
              <a:lumOff val="-21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975591" y="3528898"/>
        <a:ext cx="421698" cy="576960"/>
      </dsp:txXfrm>
    </dsp:sp>
    <dsp:sp modelId="{76B6BB00-74F1-4642-9EED-14A7691983AC}">
      <dsp:nvSpPr>
        <dsp:cNvPr id="0" name=""/>
        <dsp:cNvSpPr/>
      </dsp:nvSpPr>
      <dsp:spPr>
        <a:xfrm>
          <a:off x="7294902" y="4885410"/>
          <a:ext cx="766724" cy="766724"/>
        </a:xfrm>
        <a:prstGeom prst="downArrow">
          <a:avLst>
            <a:gd name="adj1" fmla="val 55000"/>
            <a:gd name="adj2" fmla="val 45000"/>
          </a:avLst>
        </a:prstGeom>
        <a:solidFill>
          <a:schemeClr val="accent4">
            <a:tint val="40000"/>
            <a:alpha val="90000"/>
            <a:hueOff val="-13592309"/>
            <a:satOff val="50119"/>
            <a:lumOff val="-323"/>
            <a:alphaOff val="0"/>
          </a:schemeClr>
        </a:solidFill>
        <a:ln w="12700" cap="flat" cmpd="sng" algn="ctr">
          <a:solidFill>
            <a:schemeClr val="accent4">
              <a:tint val="40000"/>
              <a:alpha val="90000"/>
              <a:hueOff val="-13592309"/>
              <a:satOff val="50119"/>
              <a:lumOff val="-32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467415" y="4885410"/>
        <a:ext cx="421698" cy="57696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07CE3-D1F0-47BD-B978-8F84B46B4F88}">
      <dsp:nvSpPr>
        <dsp:cNvPr id="0" name=""/>
        <dsp:cNvSpPr/>
      </dsp:nvSpPr>
      <dsp:spPr>
        <a:xfrm>
          <a:off x="0" y="0"/>
          <a:ext cx="6842760" cy="1408176"/>
        </a:xfrm>
        <a:prstGeom prst="roundRect">
          <a:avLst>
            <a:gd name="adj" fmla="val 10000"/>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12. Remove the </a:t>
          </a:r>
          <a:r>
            <a:rPr lang="en-US" sz="2200" kern="1200" dirty="0" err="1" smtClean="0"/>
            <a:t>mould</a:t>
          </a:r>
          <a:r>
            <a:rPr lang="en-US" sz="2200" kern="1200" dirty="0" smtClean="0"/>
            <a:t> and open it.</a:t>
          </a:r>
          <a:endParaRPr lang="en-US" sz="2200" kern="1200" dirty="0"/>
        </a:p>
      </dsp:txBody>
      <dsp:txXfrm>
        <a:off x="41244" y="41244"/>
        <a:ext cx="5204237" cy="1325688"/>
      </dsp:txXfrm>
    </dsp:sp>
    <dsp:sp modelId="{0BD7EC77-2F39-49E2-A8BC-B6C65A214C7C}">
      <dsp:nvSpPr>
        <dsp:cNvPr id="0" name=""/>
        <dsp:cNvSpPr/>
      </dsp:nvSpPr>
      <dsp:spPr>
        <a:xfrm>
          <a:off x="573081" y="1664208"/>
          <a:ext cx="6842760" cy="1408176"/>
        </a:xfrm>
        <a:prstGeom prst="roundRect">
          <a:avLst>
            <a:gd name="adj" fmla="val 10000"/>
          </a:avLst>
        </a:prstGeom>
        <a:gradFill rotWithShape="0">
          <a:gsLst>
            <a:gs pos="0">
              <a:schemeClr val="accent2">
                <a:hueOff val="3506125"/>
                <a:satOff val="-20632"/>
                <a:lumOff val="785"/>
                <a:alphaOff val="0"/>
                <a:tint val="60000"/>
                <a:satMod val="250000"/>
              </a:schemeClr>
            </a:gs>
            <a:gs pos="35000">
              <a:schemeClr val="accent2">
                <a:hueOff val="3506125"/>
                <a:satOff val="-20632"/>
                <a:lumOff val="785"/>
                <a:alphaOff val="0"/>
                <a:tint val="47000"/>
                <a:satMod val="275000"/>
              </a:schemeClr>
            </a:gs>
            <a:gs pos="100000">
              <a:schemeClr val="accent2">
                <a:hueOff val="3506125"/>
                <a:satOff val="-20632"/>
                <a:lumOff val="78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13. If there are signs of </a:t>
          </a:r>
          <a:r>
            <a:rPr lang="en-US" sz="2200" kern="1200" dirty="0" err="1" smtClean="0"/>
            <a:t>spliting</a:t>
          </a:r>
          <a:r>
            <a:rPr lang="en-US" sz="2200" kern="1200" dirty="0" smtClean="0"/>
            <a:t> of suppositories from the </a:t>
          </a:r>
          <a:r>
            <a:rPr lang="en-US" sz="2200" kern="1200" dirty="0" err="1" smtClean="0"/>
            <a:t>centre</a:t>
          </a:r>
          <a:r>
            <a:rPr lang="en-US" sz="2200" kern="1200" dirty="0" smtClean="0"/>
            <a:t> line then invert the </a:t>
          </a:r>
          <a:r>
            <a:rPr lang="en-US" sz="2200" kern="1200" dirty="0" err="1" smtClean="0"/>
            <a:t>mould</a:t>
          </a:r>
          <a:r>
            <a:rPr lang="en-US" sz="2200" kern="1200" dirty="0" smtClean="0"/>
            <a:t> and try to open it from the bottom</a:t>
          </a:r>
          <a:endParaRPr lang="en-US" sz="2200" kern="1200" dirty="0"/>
        </a:p>
      </dsp:txBody>
      <dsp:txXfrm>
        <a:off x="614325" y="1705452"/>
        <a:ext cx="5271876" cy="1325688"/>
      </dsp:txXfrm>
    </dsp:sp>
    <dsp:sp modelId="{36AE0BF7-1CBF-46D2-B531-D713C091161B}">
      <dsp:nvSpPr>
        <dsp:cNvPr id="0" name=""/>
        <dsp:cNvSpPr/>
      </dsp:nvSpPr>
      <dsp:spPr>
        <a:xfrm>
          <a:off x="1137608" y="3328416"/>
          <a:ext cx="6842760" cy="1408176"/>
        </a:xfrm>
        <a:prstGeom prst="roundRect">
          <a:avLst>
            <a:gd name="adj" fmla="val 10000"/>
          </a:avLst>
        </a:prstGeom>
        <a:gradFill rotWithShape="0">
          <a:gsLst>
            <a:gs pos="0">
              <a:schemeClr val="accent2">
                <a:hueOff val="7012249"/>
                <a:satOff val="-41263"/>
                <a:lumOff val="1570"/>
                <a:alphaOff val="0"/>
                <a:tint val="60000"/>
                <a:satMod val="250000"/>
              </a:schemeClr>
            </a:gs>
            <a:gs pos="35000">
              <a:schemeClr val="accent2">
                <a:hueOff val="7012249"/>
                <a:satOff val="-41263"/>
                <a:lumOff val="1570"/>
                <a:alphaOff val="0"/>
                <a:tint val="47000"/>
                <a:satMod val="275000"/>
              </a:schemeClr>
            </a:gs>
            <a:gs pos="100000">
              <a:schemeClr val="accent2">
                <a:hueOff val="7012249"/>
                <a:satOff val="-41263"/>
                <a:lumOff val="157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14. Peel away each suppository from the base to tip and stand it on its base on a tile very thinly lubricated with liquid paraffin or oil</a:t>
          </a:r>
          <a:endParaRPr lang="en-US" sz="2200" kern="1200" dirty="0"/>
        </a:p>
      </dsp:txBody>
      <dsp:txXfrm>
        <a:off x="1178852" y="3369660"/>
        <a:ext cx="5280429" cy="1325688"/>
      </dsp:txXfrm>
    </dsp:sp>
    <dsp:sp modelId="{A21F63BE-B9DD-4E5D-B435-A73081A2DE49}">
      <dsp:nvSpPr>
        <dsp:cNvPr id="0" name=""/>
        <dsp:cNvSpPr/>
      </dsp:nvSpPr>
      <dsp:spPr>
        <a:xfrm>
          <a:off x="1710689" y="4992624"/>
          <a:ext cx="6842760" cy="1408176"/>
        </a:xfrm>
        <a:prstGeom prst="roundRect">
          <a:avLst>
            <a:gd name="adj" fmla="val 10000"/>
          </a:avLst>
        </a:prstGeom>
        <a:gradFill rotWithShape="0">
          <a:gsLst>
            <a:gs pos="0">
              <a:schemeClr val="accent2">
                <a:hueOff val="10518374"/>
                <a:satOff val="-61895"/>
                <a:lumOff val="2355"/>
                <a:alphaOff val="0"/>
                <a:tint val="60000"/>
                <a:satMod val="250000"/>
              </a:schemeClr>
            </a:gs>
            <a:gs pos="35000">
              <a:schemeClr val="accent2">
                <a:hueOff val="10518374"/>
                <a:satOff val="-61895"/>
                <a:lumOff val="2355"/>
                <a:alphaOff val="0"/>
                <a:tint val="47000"/>
                <a:satMod val="275000"/>
              </a:schemeClr>
            </a:gs>
            <a:gs pos="100000">
              <a:schemeClr val="accent2">
                <a:hueOff val="10518374"/>
                <a:satOff val="-61895"/>
                <a:lumOff val="235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15. If necessary trim off the base and then roll each suppository to apply a coat of lubricant to prevent its sticking to the container.</a:t>
          </a:r>
          <a:endParaRPr lang="en-US" sz="2200" kern="1200" dirty="0"/>
        </a:p>
      </dsp:txBody>
      <dsp:txXfrm>
        <a:off x="1751933" y="5033868"/>
        <a:ext cx="5271876" cy="1325688"/>
      </dsp:txXfrm>
    </dsp:sp>
    <dsp:sp modelId="{91C276AD-1BD8-40E0-A0D8-C86BCC140BEA}">
      <dsp:nvSpPr>
        <dsp:cNvPr id="0" name=""/>
        <dsp:cNvSpPr/>
      </dsp:nvSpPr>
      <dsp:spPr>
        <a:xfrm>
          <a:off x="5927445" y="1078534"/>
          <a:ext cx="915314" cy="91531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133391" y="1078534"/>
        <a:ext cx="503422" cy="688774"/>
      </dsp:txXfrm>
    </dsp:sp>
    <dsp:sp modelId="{5C552491-77EC-48E4-ABFB-84F4FCE04B95}">
      <dsp:nvSpPr>
        <dsp:cNvPr id="0" name=""/>
        <dsp:cNvSpPr/>
      </dsp:nvSpPr>
      <dsp:spPr>
        <a:xfrm>
          <a:off x="6500526" y="2742742"/>
          <a:ext cx="915314" cy="915314"/>
        </a:xfrm>
        <a:prstGeom prst="downArrow">
          <a:avLst>
            <a:gd name="adj1" fmla="val 55000"/>
            <a:gd name="adj2" fmla="val 45000"/>
          </a:avLst>
        </a:prstGeom>
        <a:solidFill>
          <a:schemeClr val="accent2">
            <a:tint val="40000"/>
            <a:alpha val="90000"/>
            <a:hueOff val="5708453"/>
            <a:satOff val="-29851"/>
            <a:lumOff val="-1799"/>
            <a:alphaOff val="0"/>
          </a:schemeClr>
        </a:solidFill>
        <a:ln w="12700" cap="flat" cmpd="sng" algn="ctr">
          <a:solidFill>
            <a:schemeClr val="accent2">
              <a:tint val="40000"/>
              <a:alpha val="90000"/>
              <a:hueOff val="5708453"/>
              <a:satOff val="-29851"/>
              <a:lumOff val="-179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706472" y="2742742"/>
        <a:ext cx="503422" cy="688774"/>
      </dsp:txXfrm>
    </dsp:sp>
    <dsp:sp modelId="{29D2B866-983C-4C6C-BB9A-8B5D44503A47}">
      <dsp:nvSpPr>
        <dsp:cNvPr id="0" name=""/>
        <dsp:cNvSpPr/>
      </dsp:nvSpPr>
      <dsp:spPr>
        <a:xfrm>
          <a:off x="7065054" y="4406950"/>
          <a:ext cx="915314" cy="915314"/>
        </a:xfrm>
        <a:prstGeom prst="downArrow">
          <a:avLst>
            <a:gd name="adj1" fmla="val 55000"/>
            <a:gd name="adj2" fmla="val 45000"/>
          </a:avLst>
        </a:prstGeom>
        <a:solidFill>
          <a:schemeClr val="accent2">
            <a:tint val="40000"/>
            <a:alpha val="90000"/>
            <a:hueOff val="11416906"/>
            <a:satOff val="-59703"/>
            <a:lumOff val="-3598"/>
            <a:alphaOff val="0"/>
          </a:schemeClr>
        </a:solidFill>
        <a:ln w="12700" cap="flat" cmpd="sng" algn="ctr">
          <a:solidFill>
            <a:schemeClr val="accent2">
              <a:tint val="40000"/>
              <a:alpha val="90000"/>
              <a:hueOff val="11416906"/>
              <a:satOff val="-59703"/>
              <a:lumOff val="-359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271000" y="4406950"/>
        <a:ext cx="503422" cy="688774"/>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FB41F-9997-4A66-9433-9FE77AF42211}">
      <dsp:nvSpPr>
        <dsp:cNvPr id="0" name=""/>
        <dsp:cNvSpPr/>
      </dsp:nvSpPr>
      <dsp:spPr>
        <a:xfrm>
          <a:off x="0" y="0"/>
          <a:ext cx="6622732" cy="2914649"/>
        </a:xfrm>
        <a:prstGeom prst="roundRect">
          <a:avLst>
            <a:gd name="adj" fmla="val 10000"/>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16. Soluble </a:t>
          </a:r>
          <a:r>
            <a:rPr lang="en-US" sz="2400" kern="1200" dirty="0" err="1" smtClean="0"/>
            <a:t>thermolabile</a:t>
          </a:r>
          <a:r>
            <a:rPr lang="en-US" sz="2400" kern="1200" dirty="0" smtClean="0"/>
            <a:t> medicaments are dissolved in water or specified solvent and this solution is incorporated in molten mass</a:t>
          </a:r>
          <a:endParaRPr lang="en-US" sz="2400" kern="1200" dirty="0"/>
        </a:p>
      </dsp:txBody>
      <dsp:txXfrm>
        <a:off x="85367" y="85367"/>
        <a:ext cx="3610214" cy="2743915"/>
      </dsp:txXfrm>
    </dsp:sp>
    <dsp:sp modelId="{2607DE1E-4A6F-4A36-BFB8-076361323715}">
      <dsp:nvSpPr>
        <dsp:cNvPr id="0" name=""/>
        <dsp:cNvSpPr/>
      </dsp:nvSpPr>
      <dsp:spPr>
        <a:xfrm>
          <a:off x="1168717" y="3562350"/>
          <a:ext cx="6622732" cy="2914649"/>
        </a:xfrm>
        <a:prstGeom prst="roundRect">
          <a:avLst>
            <a:gd name="adj" fmla="val 10000"/>
          </a:avLst>
        </a:prstGeom>
        <a:gradFill rotWithShape="0">
          <a:gsLst>
            <a:gs pos="0">
              <a:schemeClr val="accent2">
                <a:hueOff val="10518374"/>
                <a:satOff val="-61895"/>
                <a:lumOff val="2355"/>
                <a:alphaOff val="0"/>
                <a:tint val="60000"/>
                <a:satMod val="250000"/>
              </a:schemeClr>
            </a:gs>
            <a:gs pos="35000">
              <a:schemeClr val="accent2">
                <a:hueOff val="10518374"/>
                <a:satOff val="-61895"/>
                <a:lumOff val="2355"/>
                <a:alphaOff val="0"/>
                <a:tint val="47000"/>
                <a:satMod val="275000"/>
              </a:schemeClr>
            </a:gs>
            <a:gs pos="100000">
              <a:schemeClr val="accent2">
                <a:hueOff val="10518374"/>
                <a:satOff val="-61895"/>
                <a:lumOff val="235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17. Insoluble substances are rubbed down on a tile with part of the glycerol and melted base is not used for this purpose it is difficult to </a:t>
          </a:r>
          <a:r>
            <a:rPr lang="en-US" sz="2400" kern="1200" dirty="0" err="1" smtClean="0"/>
            <a:t>remelt</a:t>
          </a:r>
          <a:r>
            <a:rPr lang="en-US" sz="2400" kern="1200" dirty="0" smtClean="0"/>
            <a:t> the base</a:t>
          </a:r>
          <a:endParaRPr lang="en-US" sz="2400" kern="1200" dirty="0"/>
        </a:p>
      </dsp:txBody>
      <dsp:txXfrm>
        <a:off x="1254084" y="3647717"/>
        <a:ext cx="3388758" cy="2743915"/>
      </dsp:txXfrm>
    </dsp:sp>
    <dsp:sp modelId="{CD8A9294-873B-4F8B-A7B7-76DF53CE90B9}">
      <dsp:nvSpPr>
        <dsp:cNvPr id="0" name=""/>
        <dsp:cNvSpPr/>
      </dsp:nvSpPr>
      <dsp:spPr>
        <a:xfrm>
          <a:off x="4728210" y="2291238"/>
          <a:ext cx="1894522" cy="189452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154477" y="2291238"/>
        <a:ext cx="1041988" cy="142562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961E2-8160-431A-B208-FEAA8B25E4D7}">
      <dsp:nvSpPr>
        <dsp:cNvPr id="0" name=""/>
        <dsp:cNvSpPr/>
      </dsp:nvSpPr>
      <dsp:spPr>
        <a:xfrm>
          <a:off x="42" y="922187"/>
          <a:ext cx="8705764" cy="1204504"/>
        </a:xfrm>
        <a:prstGeom prst="roundRect">
          <a:avLst>
            <a:gd name="adj" fmla="val 1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Prepared in the same as that of synthetic base with following changes</a:t>
          </a:r>
          <a:endParaRPr lang="en-US" sz="3300" kern="1200" dirty="0"/>
        </a:p>
      </dsp:txBody>
      <dsp:txXfrm>
        <a:off x="35321" y="957466"/>
        <a:ext cx="8635206" cy="1133946"/>
      </dsp:txXfrm>
    </dsp:sp>
    <dsp:sp modelId="{0A5544D7-953C-464E-AA1B-AC191315D0E9}">
      <dsp:nvSpPr>
        <dsp:cNvPr id="0" name=""/>
        <dsp:cNvSpPr/>
      </dsp:nvSpPr>
      <dsp:spPr>
        <a:xfrm>
          <a:off x="42" y="2614219"/>
          <a:ext cx="1356038" cy="2711993"/>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Mould</a:t>
          </a:r>
          <a:r>
            <a:rPr lang="en-US" sz="1500" kern="1200" dirty="0" smtClean="0"/>
            <a:t> </a:t>
          </a:r>
          <a:r>
            <a:rPr lang="en-US" sz="1500" kern="1200" dirty="0" smtClean="0"/>
            <a:t>must not be lubricated or chilled – rapid cooling causes brittleness</a:t>
          </a:r>
          <a:endParaRPr lang="en-US" sz="1500" kern="1200" dirty="0"/>
        </a:p>
      </dsp:txBody>
      <dsp:txXfrm>
        <a:off x="39759" y="2653936"/>
        <a:ext cx="1276604" cy="2632559"/>
      </dsp:txXfrm>
    </dsp:sp>
    <dsp:sp modelId="{DA30FCF6-3B44-4296-ACBC-4B20B0D386FF}">
      <dsp:nvSpPr>
        <dsp:cNvPr id="0" name=""/>
        <dsp:cNvSpPr/>
      </dsp:nvSpPr>
      <dsp:spPr>
        <a:xfrm>
          <a:off x="1469987" y="2614219"/>
          <a:ext cx="1356038" cy="2711993"/>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Do </a:t>
          </a:r>
          <a:r>
            <a:rPr lang="en-US" sz="1500" kern="1200" dirty="0" smtClean="0"/>
            <a:t>not lubricate the </a:t>
          </a:r>
          <a:r>
            <a:rPr lang="en-US" sz="1500" kern="1200" dirty="0" err="1" smtClean="0"/>
            <a:t>mould</a:t>
          </a:r>
          <a:r>
            <a:rPr lang="en-US" sz="1500" kern="1200" dirty="0" smtClean="0"/>
            <a:t> – Lubrications spoils the surface</a:t>
          </a:r>
          <a:endParaRPr lang="en-US" sz="1500" kern="1200" dirty="0"/>
        </a:p>
      </dsp:txBody>
      <dsp:txXfrm>
        <a:off x="1509704" y="2653936"/>
        <a:ext cx="1276604" cy="2632559"/>
      </dsp:txXfrm>
    </dsp:sp>
    <dsp:sp modelId="{EF1730A7-B0A4-4087-8528-C674861FC5B0}">
      <dsp:nvSpPr>
        <dsp:cNvPr id="0" name=""/>
        <dsp:cNvSpPr/>
      </dsp:nvSpPr>
      <dsp:spPr>
        <a:xfrm>
          <a:off x="2939933" y="2614219"/>
          <a:ext cx="1356038" cy="2711993"/>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Medicaments </a:t>
          </a:r>
          <a:r>
            <a:rPr lang="en-US" sz="1500" kern="1200" dirty="0" smtClean="0"/>
            <a:t>and base are melted together at same temperature; mixed and stirred to form a stable emulsion</a:t>
          </a:r>
          <a:endParaRPr lang="en-US" sz="1500" kern="1200" dirty="0"/>
        </a:p>
      </dsp:txBody>
      <dsp:txXfrm>
        <a:off x="2979650" y="2653936"/>
        <a:ext cx="1276604" cy="2632559"/>
      </dsp:txXfrm>
    </dsp:sp>
    <dsp:sp modelId="{D6F61EA1-9522-452D-B727-05D7199D4C23}">
      <dsp:nvSpPr>
        <dsp:cNvPr id="0" name=""/>
        <dsp:cNvSpPr/>
      </dsp:nvSpPr>
      <dsp:spPr>
        <a:xfrm>
          <a:off x="4409878" y="2614219"/>
          <a:ext cx="1356038" cy="2711993"/>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Water </a:t>
          </a:r>
          <a:r>
            <a:rPr lang="en-US" sz="1500" kern="1200" dirty="0" smtClean="0"/>
            <a:t>soluble ingredients are dissolved in water before addition</a:t>
          </a:r>
          <a:endParaRPr lang="en-US" sz="1500" kern="1200" dirty="0"/>
        </a:p>
      </dsp:txBody>
      <dsp:txXfrm>
        <a:off x="4449595" y="2653936"/>
        <a:ext cx="1276604" cy="2632559"/>
      </dsp:txXfrm>
    </dsp:sp>
    <dsp:sp modelId="{D62CA5D4-171A-450E-8533-1550C817993D}">
      <dsp:nvSpPr>
        <dsp:cNvPr id="0" name=""/>
        <dsp:cNvSpPr/>
      </dsp:nvSpPr>
      <dsp:spPr>
        <a:xfrm>
          <a:off x="5879823" y="2614219"/>
          <a:ext cx="1356038" cy="2711993"/>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Insoluble </a:t>
          </a:r>
          <a:r>
            <a:rPr lang="en-US" sz="1500" kern="1200" dirty="0" smtClean="0"/>
            <a:t>medicaments are added same to that of synthetic bases</a:t>
          </a:r>
          <a:endParaRPr lang="en-US" sz="1500" kern="1200" dirty="0"/>
        </a:p>
      </dsp:txBody>
      <dsp:txXfrm>
        <a:off x="5919540" y="2653936"/>
        <a:ext cx="1276604" cy="2632559"/>
      </dsp:txXfrm>
    </dsp:sp>
    <dsp:sp modelId="{470DA219-FD00-4E57-8FC7-A2CB46B51D79}">
      <dsp:nvSpPr>
        <dsp:cNvPr id="0" name=""/>
        <dsp:cNvSpPr/>
      </dsp:nvSpPr>
      <dsp:spPr>
        <a:xfrm>
          <a:off x="7349769" y="2614219"/>
          <a:ext cx="1356038" cy="2711993"/>
        </a:xfrm>
        <a:prstGeom prst="roundRect">
          <a:avLst>
            <a:gd name="adj" fmla="val 1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Mass </a:t>
          </a:r>
          <a:r>
            <a:rPr lang="en-US" sz="1500" kern="1200" dirty="0" smtClean="0"/>
            <a:t>is poured as cool as possible and </a:t>
          </a:r>
          <a:r>
            <a:rPr lang="en-US" sz="1500" kern="1200" dirty="0" err="1" smtClean="0"/>
            <a:t>moulds</a:t>
          </a:r>
          <a:r>
            <a:rPr lang="en-US" sz="1500" kern="1200" dirty="0" smtClean="0"/>
            <a:t> are over filled</a:t>
          </a:r>
          <a:endParaRPr lang="en-US" sz="1500" kern="1200" dirty="0"/>
        </a:p>
      </dsp:txBody>
      <dsp:txXfrm>
        <a:off x="7389486" y="2653936"/>
        <a:ext cx="1276604" cy="263255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59572-E77A-4253-8792-42024A8BFE41}">
      <dsp:nvSpPr>
        <dsp:cNvPr id="0" name=""/>
        <dsp:cNvSpPr/>
      </dsp:nvSpPr>
      <dsp:spPr>
        <a:xfrm>
          <a:off x="7433" y="254456"/>
          <a:ext cx="2221929" cy="1333157"/>
        </a:xfrm>
        <a:prstGeom prst="roundRect">
          <a:avLst>
            <a:gd name="adj" fmla="val 10000"/>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The drug is made into fine powder</a:t>
          </a:r>
          <a:endParaRPr lang="en-IN" sz="2200" kern="1200" dirty="0"/>
        </a:p>
      </dsp:txBody>
      <dsp:txXfrm>
        <a:off x="46480" y="293503"/>
        <a:ext cx="2143835" cy="1255063"/>
      </dsp:txXfrm>
    </dsp:sp>
    <dsp:sp modelId="{B742CA2F-5B1E-48AA-8C9A-63018F53F717}">
      <dsp:nvSpPr>
        <dsp:cNvPr id="0" name=""/>
        <dsp:cNvSpPr/>
      </dsp:nvSpPr>
      <dsp:spPr>
        <a:xfrm>
          <a:off x="2424893" y="645515"/>
          <a:ext cx="471049" cy="551038"/>
        </a:xfrm>
        <a:prstGeom prst="rightArrow">
          <a:avLst>
            <a:gd name="adj1" fmla="val 60000"/>
            <a:gd name="adj2" fmla="val 50000"/>
          </a:avLst>
        </a:prstGeom>
        <a:gradFill rotWithShape="0">
          <a:gsLst>
            <a:gs pos="0">
              <a:schemeClr val="accent1">
                <a:tint val="60000"/>
                <a:hueOff val="0"/>
                <a:satOff val="0"/>
                <a:lumOff val="0"/>
                <a:alphaOff val="0"/>
                <a:tint val="60000"/>
                <a:satMod val="250000"/>
              </a:schemeClr>
            </a:gs>
            <a:gs pos="35000">
              <a:schemeClr val="accent1">
                <a:tint val="60000"/>
                <a:hueOff val="0"/>
                <a:satOff val="0"/>
                <a:lumOff val="0"/>
                <a:alphaOff val="0"/>
                <a:tint val="47000"/>
                <a:satMod val="275000"/>
              </a:schemeClr>
            </a:gs>
            <a:gs pos="100000">
              <a:schemeClr val="accent1">
                <a:tint val="60000"/>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IN" sz="1800" kern="1200"/>
        </a:p>
      </dsp:txBody>
      <dsp:txXfrm>
        <a:off x="2424893" y="755723"/>
        <a:ext cx="329734" cy="330622"/>
      </dsp:txXfrm>
    </dsp:sp>
    <dsp:sp modelId="{38EEAC42-C797-480F-96B6-17EEAA3B3914}">
      <dsp:nvSpPr>
        <dsp:cNvPr id="0" name=""/>
        <dsp:cNvSpPr/>
      </dsp:nvSpPr>
      <dsp:spPr>
        <a:xfrm>
          <a:off x="3118135" y="254456"/>
          <a:ext cx="2221929" cy="1333157"/>
        </a:xfrm>
        <a:prstGeom prst="roundRect">
          <a:avLst>
            <a:gd name="adj" fmla="val 10000"/>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Incorporated into suppository base</a:t>
          </a:r>
          <a:endParaRPr lang="en-IN" sz="2200" kern="1200" dirty="0"/>
        </a:p>
      </dsp:txBody>
      <dsp:txXfrm>
        <a:off x="3157182" y="293503"/>
        <a:ext cx="2143835" cy="1255063"/>
      </dsp:txXfrm>
    </dsp:sp>
    <dsp:sp modelId="{FF445EF3-208F-4DD8-92D6-22600808E84B}">
      <dsp:nvSpPr>
        <dsp:cNvPr id="0" name=""/>
        <dsp:cNvSpPr/>
      </dsp:nvSpPr>
      <dsp:spPr>
        <a:xfrm>
          <a:off x="5535594" y="645515"/>
          <a:ext cx="471049" cy="551038"/>
        </a:xfrm>
        <a:prstGeom prst="rightArrow">
          <a:avLst>
            <a:gd name="adj1" fmla="val 60000"/>
            <a:gd name="adj2" fmla="val 50000"/>
          </a:avLst>
        </a:prstGeom>
        <a:gradFill rotWithShape="0">
          <a:gsLst>
            <a:gs pos="0">
              <a:schemeClr val="accent1">
                <a:tint val="60000"/>
                <a:hueOff val="0"/>
                <a:satOff val="0"/>
                <a:lumOff val="0"/>
                <a:alphaOff val="0"/>
                <a:tint val="60000"/>
                <a:satMod val="250000"/>
              </a:schemeClr>
            </a:gs>
            <a:gs pos="35000">
              <a:schemeClr val="accent1">
                <a:tint val="60000"/>
                <a:hueOff val="0"/>
                <a:satOff val="0"/>
                <a:lumOff val="0"/>
                <a:alphaOff val="0"/>
                <a:tint val="47000"/>
                <a:satMod val="275000"/>
              </a:schemeClr>
            </a:gs>
            <a:gs pos="100000">
              <a:schemeClr val="accent1">
                <a:tint val="60000"/>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IN" sz="1800" kern="1200"/>
        </a:p>
      </dsp:txBody>
      <dsp:txXfrm>
        <a:off x="5535594" y="755723"/>
        <a:ext cx="329734" cy="330622"/>
      </dsp:txXfrm>
    </dsp:sp>
    <dsp:sp modelId="{FCBC8214-816C-4D00-A195-DC4B2CFA1F42}">
      <dsp:nvSpPr>
        <dsp:cNvPr id="0" name=""/>
        <dsp:cNvSpPr/>
      </dsp:nvSpPr>
      <dsp:spPr>
        <a:xfrm>
          <a:off x="6228836" y="254456"/>
          <a:ext cx="2221929" cy="1333157"/>
        </a:xfrm>
        <a:prstGeom prst="roundRect">
          <a:avLst>
            <a:gd name="adj" fmla="val 10000"/>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By trituration or kneading</a:t>
          </a:r>
          <a:endParaRPr lang="en-IN" sz="2200" kern="1200" dirty="0"/>
        </a:p>
      </dsp:txBody>
      <dsp:txXfrm>
        <a:off x="6267883" y="293503"/>
        <a:ext cx="2143835" cy="1255063"/>
      </dsp:txXfrm>
    </dsp:sp>
    <dsp:sp modelId="{A315F499-A891-48DC-8560-432F499BE83A}">
      <dsp:nvSpPr>
        <dsp:cNvPr id="0" name=""/>
        <dsp:cNvSpPr/>
      </dsp:nvSpPr>
      <dsp:spPr>
        <a:xfrm rot="5400000">
          <a:off x="7104276" y="1743149"/>
          <a:ext cx="471049" cy="551038"/>
        </a:xfrm>
        <a:prstGeom prst="rightArrow">
          <a:avLst>
            <a:gd name="adj1" fmla="val 60000"/>
            <a:gd name="adj2" fmla="val 50000"/>
          </a:avLst>
        </a:prstGeom>
        <a:gradFill rotWithShape="0">
          <a:gsLst>
            <a:gs pos="0">
              <a:schemeClr val="accent1">
                <a:tint val="60000"/>
                <a:hueOff val="0"/>
                <a:satOff val="0"/>
                <a:lumOff val="0"/>
                <a:alphaOff val="0"/>
                <a:tint val="60000"/>
                <a:satMod val="250000"/>
              </a:schemeClr>
            </a:gs>
            <a:gs pos="35000">
              <a:schemeClr val="accent1">
                <a:tint val="60000"/>
                <a:hueOff val="0"/>
                <a:satOff val="0"/>
                <a:lumOff val="0"/>
                <a:alphaOff val="0"/>
                <a:tint val="47000"/>
                <a:satMod val="275000"/>
              </a:schemeClr>
            </a:gs>
            <a:gs pos="100000">
              <a:schemeClr val="accent1">
                <a:tint val="60000"/>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IN" sz="1800" kern="1200"/>
        </a:p>
      </dsp:txBody>
      <dsp:txXfrm rot="-5400000">
        <a:off x="7174490" y="1783144"/>
        <a:ext cx="330622" cy="329734"/>
      </dsp:txXfrm>
    </dsp:sp>
    <dsp:sp modelId="{873242F1-FA66-4630-A669-C7F9EDCE421F}">
      <dsp:nvSpPr>
        <dsp:cNvPr id="0" name=""/>
        <dsp:cNvSpPr/>
      </dsp:nvSpPr>
      <dsp:spPr>
        <a:xfrm>
          <a:off x="6228836" y="2476385"/>
          <a:ext cx="2221929" cy="1333157"/>
        </a:xfrm>
        <a:prstGeom prst="roundRect">
          <a:avLst>
            <a:gd name="adj" fmla="val 10000"/>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Mass is rolled into rod shape by fingers</a:t>
          </a:r>
          <a:endParaRPr lang="en-IN" sz="2200" kern="1200" dirty="0"/>
        </a:p>
      </dsp:txBody>
      <dsp:txXfrm>
        <a:off x="6267883" y="2515432"/>
        <a:ext cx="2143835" cy="1255063"/>
      </dsp:txXfrm>
    </dsp:sp>
    <dsp:sp modelId="{5D692E6A-3B1C-45E3-9CCE-0EA43420E035}">
      <dsp:nvSpPr>
        <dsp:cNvPr id="0" name=""/>
        <dsp:cNvSpPr/>
      </dsp:nvSpPr>
      <dsp:spPr>
        <a:xfrm rot="10800000">
          <a:off x="5562257" y="2867445"/>
          <a:ext cx="471049" cy="551038"/>
        </a:xfrm>
        <a:prstGeom prst="rightArrow">
          <a:avLst>
            <a:gd name="adj1" fmla="val 60000"/>
            <a:gd name="adj2" fmla="val 50000"/>
          </a:avLst>
        </a:prstGeom>
        <a:gradFill rotWithShape="0">
          <a:gsLst>
            <a:gs pos="0">
              <a:schemeClr val="accent1">
                <a:tint val="60000"/>
                <a:hueOff val="0"/>
                <a:satOff val="0"/>
                <a:lumOff val="0"/>
                <a:alphaOff val="0"/>
                <a:tint val="60000"/>
                <a:satMod val="250000"/>
              </a:schemeClr>
            </a:gs>
            <a:gs pos="35000">
              <a:schemeClr val="accent1">
                <a:tint val="60000"/>
                <a:hueOff val="0"/>
                <a:satOff val="0"/>
                <a:lumOff val="0"/>
                <a:alphaOff val="0"/>
                <a:tint val="47000"/>
                <a:satMod val="275000"/>
              </a:schemeClr>
            </a:gs>
            <a:gs pos="100000">
              <a:schemeClr val="accent1">
                <a:tint val="60000"/>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IN" sz="1800" kern="1200"/>
        </a:p>
      </dsp:txBody>
      <dsp:txXfrm rot="10800000">
        <a:off x="5703572" y="2977653"/>
        <a:ext cx="329734" cy="330622"/>
      </dsp:txXfrm>
    </dsp:sp>
    <dsp:sp modelId="{A5ABDC70-A225-4375-A9BF-9068010375E7}">
      <dsp:nvSpPr>
        <dsp:cNvPr id="0" name=""/>
        <dsp:cNvSpPr/>
      </dsp:nvSpPr>
      <dsp:spPr>
        <a:xfrm>
          <a:off x="3118135" y="2476385"/>
          <a:ext cx="2221929" cy="1333157"/>
        </a:xfrm>
        <a:prstGeom prst="roundRect">
          <a:avLst>
            <a:gd name="adj" fmla="val 10000"/>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Rods are cut into pieces</a:t>
          </a:r>
          <a:endParaRPr lang="en-IN" sz="2200" kern="1200" dirty="0"/>
        </a:p>
      </dsp:txBody>
      <dsp:txXfrm>
        <a:off x="3157182" y="2515432"/>
        <a:ext cx="2143835" cy="1255063"/>
      </dsp:txXfrm>
    </dsp:sp>
    <dsp:sp modelId="{8C872A71-D79A-42BB-ADD3-672EBCE66015}">
      <dsp:nvSpPr>
        <dsp:cNvPr id="0" name=""/>
        <dsp:cNvSpPr/>
      </dsp:nvSpPr>
      <dsp:spPr>
        <a:xfrm rot="10800000">
          <a:off x="2451556" y="2867445"/>
          <a:ext cx="471049" cy="551038"/>
        </a:xfrm>
        <a:prstGeom prst="rightArrow">
          <a:avLst>
            <a:gd name="adj1" fmla="val 60000"/>
            <a:gd name="adj2" fmla="val 50000"/>
          </a:avLst>
        </a:prstGeom>
        <a:gradFill rotWithShape="0">
          <a:gsLst>
            <a:gs pos="0">
              <a:schemeClr val="accent1">
                <a:tint val="60000"/>
                <a:hueOff val="0"/>
                <a:satOff val="0"/>
                <a:lumOff val="0"/>
                <a:alphaOff val="0"/>
                <a:tint val="60000"/>
                <a:satMod val="250000"/>
              </a:schemeClr>
            </a:gs>
            <a:gs pos="35000">
              <a:schemeClr val="accent1">
                <a:tint val="60000"/>
                <a:hueOff val="0"/>
                <a:satOff val="0"/>
                <a:lumOff val="0"/>
                <a:alphaOff val="0"/>
                <a:tint val="47000"/>
                <a:satMod val="275000"/>
              </a:schemeClr>
            </a:gs>
            <a:gs pos="100000">
              <a:schemeClr val="accent1">
                <a:tint val="60000"/>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IN" sz="1800" kern="1200"/>
        </a:p>
      </dsp:txBody>
      <dsp:txXfrm rot="10800000">
        <a:off x="2592871" y="2977653"/>
        <a:ext cx="329734" cy="330622"/>
      </dsp:txXfrm>
    </dsp:sp>
    <dsp:sp modelId="{BF43A433-AB7E-4860-B8E7-35DD491AB259}">
      <dsp:nvSpPr>
        <dsp:cNvPr id="0" name=""/>
        <dsp:cNvSpPr/>
      </dsp:nvSpPr>
      <dsp:spPr>
        <a:xfrm>
          <a:off x="7433" y="2476385"/>
          <a:ext cx="2221929" cy="1333157"/>
        </a:xfrm>
        <a:prstGeom prst="roundRect">
          <a:avLst>
            <a:gd name="adj" fmla="val 10000"/>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Desired shape is given by hand</a:t>
          </a:r>
          <a:endParaRPr lang="en-IN" sz="2200" kern="1200" dirty="0"/>
        </a:p>
      </dsp:txBody>
      <dsp:txXfrm>
        <a:off x="46480" y="2515432"/>
        <a:ext cx="2143835" cy="125506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92929-FC68-4532-B6FF-387EDE3E05AF}">
      <dsp:nvSpPr>
        <dsp:cNvPr id="0" name=""/>
        <dsp:cNvSpPr/>
      </dsp:nvSpPr>
      <dsp:spPr>
        <a:xfrm>
          <a:off x="1162" y="169664"/>
          <a:ext cx="3335458" cy="2464891"/>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466A5209-3EC5-4633-A4C0-29F40B9C5E7F}">
      <dsp:nvSpPr>
        <dsp:cNvPr id="0" name=""/>
        <dsp:cNvSpPr/>
      </dsp:nvSpPr>
      <dsp:spPr>
        <a:xfrm>
          <a:off x="675351" y="2187624"/>
          <a:ext cx="2874171" cy="690711"/>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5000"/>
            </a:spcAft>
          </a:pPr>
          <a:r>
            <a:rPr lang="en-US" sz="2200" kern="1200" dirty="0" smtClean="0"/>
            <a:t>Rigid paperboard boxes</a:t>
          </a:r>
          <a:endParaRPr lang="en-US" sz="2200" kern="1200" dirty="0"/>
        </a:p>
      </dsp:txBody>
      <dsp:txXfrm>
        <a:off x="675351" y="2187624"/>
        <a:ext cx="2874171" cy="690711"/>
      </dsp:txXfrm>
    </dsp:sp>
    <dsp:sp modelId="{A0B2A8D2-2879-45F1-BBAE-15F8F4CC3DFA}">
      <dsp:nvSpPr>
        <dsp:cNvPr id="0" name=""/>
        <dsp:cNvSpPr/>
      </dsp:nvSpPr>
      <dsp:spPr>
        <a:xfrm>
          <a:off x="4241927" y="169664"/>
          <a:ext cx="3335458" cy="2464891"/>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1007406C-4520-4BF6-9D2B-EAF1E21799B1}">
      <dsp:nvSpPr>
        <dsp:cNvPr id="0" name=""/>
        <dsp:cNvSpPr/>
      </dsp:nvSpPr>
      <dsp:spPr>
        <a:xfrm>
          <a:off x="4916115" y="2187624"/>
          <a:ext cx="2874171" cy="690711"/>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5000"/>
            </a:spcAft>
          </a:pPr>
          <a:r>
            <a:rPr lang="en-US" sz="2200" kern="1200" dirty="0" smtClean="0"/>
            <a:t>Flat box with a lid</a:t>
          </a:r>
          <a:endParaRPr lang="en-US" sz="2200" kern="1200" dirty="0"/>
        </a:p>
      </dsp:txBody>
      <dsp:txXfrm>
        <a:off x="4916115" y="2187624"/>
        <a:ext cx="2874171" cy="6907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E7C3D-9B16-450D-9FC6-77D7F9FA613B}">
      <dsp:nvSpPr>
        <dsp:cNvPr id="0" name=""/>
        <dsp:cNvSpPr/>
      </dsp:nvSpPr>
      <dsp:spPr>
        <a:xfrm>
          <a:off x="3103255" y="3045"/>
          <a:ext cx="2270739" cy="702229"/>
        </a:xfrm>
        <a:prstGeom prst="roundRect">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Melt at body temp.</a:t>
          </a:r>
          <a:endParaRPr lang="en-US" sz="1800" kern="1200" dirty="0"/>
        </a:p>
      </dsp:txBody>
      <dsp:txXfrm>
        <a:off x="3137535" y="37325"/>
        <a:ext cx="2202179" cy="633669"/>
      </dsp:txXfrm>
    </dsp:sp>
    <dsp:sp modelId="{74ADEEB2-2BA6-44C0-8DA0-B94B9DB624EB}">
      <dsp:nvSpPr>
        <dsp:cNvPr id="0" name=""/>
        <dsp:cNvSpPr/>
      </dsp:nvSpPr>
      <dsp:spPr>
        <a:xfrm>
          <a:off x="3531906" y="-5054135"/>
          <a:ext cx="5844879" cy="5844879"/>
        </a:xfrm>
        <a:custGeom>
          <a:avLst/>
          <a:gdLst/>
          <a:ahLst/>
          <a:cxnLst/>
          <a:rect l="0" t="0" r="0" b="0"/>
          <a:pathLst>
            <a:path>
              <a:moveTo>
                <a:pt x="1841535" y="5637637"/>
              </a:moveTo>
              <a:arcTo wR="2922439" hR="2922439" stAng="6702432" swAng="68543"/>
            </a:path>
          </a:pathLst>
        </a:custGeom>
        <a:noFill/>
        <a:ln w="127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CDC492-E5A8-4839-B9B8-4992568360CE}">
      <dsp:nvSpPr>
        <dsp:cNvPr id="0" name=""/>
        <dsp:cNvSpPr/>
      </dsp:nvSpPr>
      <dsp:spPr>
        <a:xfrm>
          <a:off x="4821022" y="561181"/>
          <a:ext cx="2270739" cy="702229"/>
        </a:xfrm>
        <a:prstGeom prst="roundRect">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Dissolve or disperse in body fluids</a:t>
          </a:r>
          <a:endParaRPr lang="en-US" sz="1800" kern="1200" dirty="0"/>
        </a:p>
      </dsp:txBody>
      <dsp:txXfrm>
        <a:off x="4855302" y="595461"/>
        <a:ext cx="2202179" cy="633669"/>
      </dsp:txXfrm>
    </dsp:sp>
    <dsp:sp modelId="{2C98CCB7-8C13-4E37-BBE1-A3A3B2827CCB}">
      <dsp:nvSpPr>
        <dsp:cNvPr id="0" name=""/>
        <dsp:cNvSpPr/>
      </dsp:nvSpPr>
      <dsp:spPr>
        <a:xfrm>
          <a:off x="1316185" y="354160"/>
          <a:ext cx="5844879" cy="5844879"/>
        </a:xfrm>
        <a:custGeom>
          <a:avLst/>
          <a:gdLst/>
          <a:ahLst/>
          <a:cxnLst/>
          <a:rect l="0" t="0" r="0" b="0"/>
          <a:pathLst>
            <a:path>
              <a:moveTo>
                <a:pt x="5047196" y="915935"/>
              </a:moveTo>
              <a:arcTo wR="2922439" hR="2922439" stAng="18998375" swAng="1065934"/>
            </a:path>
          </a:pathLst>
        </a:cu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310C483-81A8-46CA-B994-09C916E1E5C5}">
      <dsp:nvSpPr>
        <dsp:cNvPr id="0" name=""/>
        <dsp:cNvSpPr/>
      </dsp:nvSpPr>
      <dsp:spPr>
        <a:xfrm>
          <a:off x="5882660" y="2022401"/>
          <a:ext cx="2270739" cy="702229"/>
        </a:xfrm>
        <a:prstGeom prst="roundRect">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Release any medicament readily</a:t>
          </a:r>
          <a:endParaRPr lang="en-US" sz="1800" kern="1200" dirty="0"/>
        </a:p>
      </dsp:txBody>
      <dsp:txXfrm>
        <a:off x="5916940" y="2056681"/>
        <a:ext cx="2202179" cy="633669"/>
      </dsp:txXfrm>
    </dsp:sp>
    <dsp:sp modelId="{202417AA-5E36-4634-A7A9-4C152792D938}">
      <dsp:nvSpPr>
        <dsp:cNvPr id="0" name=""/>
        <dsp:cNvSpPr/>
      </dsp:nvSpPr>
      <dsp:spPr>
        <a:xfrm>
          <a:off x="1316185" y="354160"/>
          <a:ext cx="5844879" cy="5844879"/>
        </a:xfrm>
        <a:custGeom>
          <a:avLst/>
          <a:gdLst/>
          <a:ahLst/>
          <a:cxnLst/>
          <a:rect l="0" t="0" r="0" b="0"/>
          <a:pathLst>
            <a:path>
              <a:moveTo>
                <a:pt x="5794344" y="2381315"/>
              </a:moveTo>
              <a:arcTo wR="2922439" hR="2922439" stAng="20959766" swAng="1280468"/>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9A56B27-E1E0-4533-A6D1-020C0341307C}">
      <dsp:nvSpPr>
        <dsp:cNvPr id="0" name=""/>
        <dsp:cNvSpPr/>
      </dsp:nvSpPr>
      <dsp:spPr>
        <a:xfrm>
          <a:off x="5882660" y="3828568"/>
          <a:ext cx="2270739" cy="702229"/>
        </a:xfrm>
        <a:prstGeom prst="roundRect">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Retain its shape when handled</a:t>
          </a:r>
          <a:endParaRPr lang="en-US" sz="1800" kern="1200" dirty="0"/>
        </a:p>
      </dsp:txBody>
      <dsp:txXfrm>
        <a:off x="5916940" y="3862848"/>
        <a:ext cx="2202179" cy="633669"/>
      </dsp:txXfrm>
    </dsp:sp>
    <dsp:sp modelId="{C9FB4854-1492-43D9-A6E5-D6924102C1CF}">
      <dsp:nvSpPr>
        <dsp:cNvPr id="0" name=""/>
        <dsp:cNvSpPr/>
      </dsp:nvSpPr>
      <dsp:spPr>
        <a:xfrm>
          <a:off x="1316185" y="354160"/>
          <a:ext cx="5844879" cy="5844879"/>
        </a:xfrm>
        <a:custGeom>
          <a:avLst/>
          <a:gdLst/>
          <a:ahLst/>
          <a:cxnLst/>
          <a:rect l="0" t="0" r="0" b="0"/>
          <a:pathLst>
            <a:path>
              <a:moveTo>
                <a:pt x="5558104" y="4184947"/>
              </a:moveTo>
              <a:arcTo wR="2922439" hR="2922439" stAng="1535692" swAng="1065934"/>
            </a:path>
          </a:pathLst>
        </a:custGeom>
        <a:noFill/>
        <a:ln w="127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F68472-402C-4A83-A4E7-D1970F59B3F3}">
      <dsp:nvSpPr>
        <dsp:cNvPr id="0" name=""/>
        <dsp:cNvSpPr/>
      </dsp:nvSpPr>
      <dsp:spPr>
        <a:xfrm>
          <a:off x="4821022" y="5289788"/>
          <a:ext cx="2270739" cy="702229"/>
        </a:xfrm>
        <a:prstGeom prst="roundRect">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Non-toxic &amp; non-irritant to mucous membrane</a:t>
          </a:r>
          <a:endParaRPr lang="en-US" sz="1800" kern="1200" dirty="0"/>
        </a:p>
      </dsp:txBody>
      <dsp:txXfrm>
        <a:off x="4855302" y="5324068"/>
        <a:ext cx="2202179" cy="633669"/>
      </dsp:txXfrm>
    </dsp:sp>
    <dsp:sp modelId="{5DF22E65-2299-42AB-9270-6496E448EEF9}">
      <dsp:nvSpPr>
        <dsp:cNvPr id="0" name=""/>
        <dsp:cNvSpPr/>
      </dsp:nvSpPr>
      <dsp:spPr>
        <a:xfrm>
          <a:off x="3531906" y="5762455"/>
          <a:ext cx="5844879" cy="5844879"/>
        </a:xfrm>
        <a:custGeom>
          <a:avLst/>
          <a:gdLst/>
          <a:ahLst/>
          <a:cxnLst/>
          <a:rect l="0" t="0" r="0" b="0"/>
          <a:pathLst>
            <a:path>
              <a:moveTo>
                <a:pt x="1787617" y="229331"/>
              </a:moveTo>
              <a:arcTo wR="2922439" hR="2922439" stAng="14829025" swAng="68543"/>
            </a:path>
          </a:pathLst>
        </a:custGeom>
        <a:noFill/>
        <a:ln w="127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F13534A-4654-461D-AAD7-E04AB96FD62A}">
      <dsp:nvSpPr>
        <dsp:cNvPr id="0" name=""/>
        <dsp:cNvSpPr/>
      </dsp:nvSpPr>
      <dsp:spPr>
        <a:xfrm>
          <a:off x="3103255" y="5847925"/>
          <a:ext cx="2270739" cy="702229"/>
        </a:xfrm>
        <a:prstGeom prst="roundRect">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Stable on storage</a:t>
          </a:r>
          <a:endParaRPr lang="en-US" sz="1800" kern="1200" dirty="0"/>
        </a:p>
      </dsp:txBody>
      <dsp:txXfrm>
        <a:off x="3137535" y="5882205"/>
        <a:ext cx="2202179" cy="633669"/>
      </dsp:txXfrm>
    </dsp:sp>
    <dsp:sp modelId="{F2804E6E-695B-40B6-AAB1-C50668B3C878}">
      <dsp:nvSpPr>
        <dsp:cNvPr id="0" name=""/>
        <dsp:cNvSpPr/>
      </dsp:nvSpPr>
      <dsp:spPr>
        <a:xfrm>
          <a:off x="-899535" y="5762455"/>
          <a:ext cx="5844879" cy="5844879"/>
        </a:xfrm>
        <a:custGeom>
          <a:avLst/>
          <a:gdLst/>
          <a:ahLst/>
          <a:cxnLst/>
          <a:rect l="0" t="0" r="0" b="0"/>
          <a:pathLst>
            <a:path>
              <a:moveTo>
                <a:pt x="4003343" y="207241"/>
              </a:moveTo>
              <a:arcTo wR="2922439" hR="2922439" stAng="17502432" swAng="68543"/>
            </a:path>
          </a:pathLst>
        </a:custGeom>
        <a:noFill/>
        <a:ln w="127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81EB5C-B1CE-4D84-94B4-04FC4CDA2A6E}">
      <dsp:nvSpPr>
        <dsp:cNvPr id="0" name=""/>
        <dsp:cNvSpPr/>
      </dsp:nvSpPr>
      <dsp:spPr>
        <a:xfrm>
          <a:off x="1385488" y="5289788"/>
          <a:ext cx="2270739" cy="702229"/>
        </a:xfrm>
        <a:prstGeom prst="roundRect">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Compatible with all medicaments</a:t>
          </a:r>
          <a:endParaRPr lang="en-US" sz="1800" kern="1200" dirty="0"/>
        </a:p>
      </dsp:txBody>
      <dsp:txXfrm>
        <a:off x="1419768" y="5324068"/>
        <a:ext cx="2202179" cy="633669"/>
      </dsp:txXfrm>
    </dsp:sp>
    <dsp:sp modelId="{4901B2BA-0440-4317-8E30-272BAB8AF79D}">
      <dsp:nvSpPr>
        <dsp:cNvPr id="0" name=""/>
        <dsp:cNvSpPr/>
      </dsp:nvSpPr>
      <dsp:spPr>
        <a:xfrm>
          <a:off x="1316185" y="354160"/>
          <a:ext cx="5844879" cy="5844879"/>
        </a:xfrm>
        <a:custGeom>
          <a:avLst/>
          <a:gdLst/>
          <a:ahLst/>
          <a:cxnLst/>
          <a:rect l="0" t="0" r="0" b="0"/>
          <a:pathLst>
            <a:path>
              <a:moveTo>
                <a:pt x="797682" y="4928944"/>
              </a:moveTo>
              <a:arcTo wR="2922439" hR="2922439" stAng="8198375" swAng="1065934"/>
            </a:path>
          </a:pathLst>
        </a:cu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445D9A7-01C0-48FA-A297-C2AC9476C163}">
      <dsp:nvSpPr>
        <dsp:cNvPr id="0" name=""/>
        <dsp:cNvSpPr/>
      </dsp:nvSpPr>
      <dsp:spPr>
        <a:xfrm>
          <a:off x="323850" y="3828568"/>
          <a:ext cx="2270739" cy="702229"/>
        </a:xfrm>
        <a:prstGeom prst="roundRect">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Stable above its melting point</a:t>
          </a:r>
          <a:endParaRPr lang="en-US" sz="1800" kern="1200" dirty="0"/>
        </a:p>
      </dsp:txBody>
      <dsp:txXfrm>
        <a:off x="358130" y="3862848"/>
        <a:ext cx="2202179" cy="633669"/>
      </dsp:txXfrm>
    </dsp:sp>
    <dsp:sp modelId="{D3432AD9-0CDD-4909-ABCD-B7251B802C82}">
      <dsp:nvSpPr>
        <dsp:cNvPr id="0" name=""/>
        <dsp:cNvSpPr/>
      </dsp:nvSpPr>
      <dsp:spPr>
        <a:xfrm>
          <a:off x="1316185" y="354160"/>
          <a:ext cx="5844879" cy="5844879"/>
        </a:xfrm>
        <a:custGeom>
          <a:avLst/>
          <a:gdLst/>
          <a:ahLst/>
          <a:cxnLst/>
          <a:rect l="0" t="0" r="0" b="0"/>
          <a:pathLst>
            <a:path>
              <a:moveTo>
                <a:pt x="50534" y="3463564"/>
              </a:moveTo>
              <a:arcTo wR="2922439" hR="2922439" stAng="10159766" swAng="1280468"/>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DDAF2A-C736-4A38-8967-1FCBCA592AB4}">
      <dsp:nvSpPr>
        <dsp:cNvPr id="0" name=""/>
        <dsp:cNvSpPr/>
      </dsp:nvSpPr>
      <dsp:spPr>
        <a:xfrm>
          <a:off x="323850" y="2022401"/>
          <a:ext cx="2270739" cy="702229"/>
        </a:xfrm>
        <a:prstGeom prst="roundRect">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Easily </a:t>
          </a:r>
          <a:r>
            <a:rPr lang="en-US" sz="1800" kern="1200" dirty="0" err="1" smtClean="0"/>
            <a:t>mouldable</a:t>
          </a:r>
          <a:endParaRPr lang="en-US" sz="1800" kern="1200" dirty="0"/>
        </a:p>
      </dsp:txBody>
      <dsp:txXfrm>
        <a:off x="358130" y="2056681"/>
        <a:ext cx="2202179" cy="633669"/>
      </dsp:txXfrm>
    </dsp:sp>
    <dsp:sp modelId="{219A1713-15F9-4CD2-8AC6-B5B60093F1A1}">
      <dsp:nvSpPr>
        <dsp:cNvPr id="0" name=""/>
        <dsp:cNvSpPr/>
      </dsp:nvSpPr>
      <dsp:spPr>
        <a:xfrm>
          <a:off x="1316185" y="354160"/>
          <a:ext cx="5844879" cy="5844879"/>
        </a:xfrm>
        <a:custGeom>
          <a:avLst/>
          <a:gdLst/>
          <a:ahLst/>
          <a:cxnLst/>
          <a:rect l="0" t="0" r="0" b="0"/>
          <a:pathLst>
            <a:path>
              <a:moveTo>
                <a:pt x="286775" y="1659931"/>
              </a:moveTo>
              <a:arcTo wR="2922439" hR="2922439" stAng="12335692" swAng="1065934"/>
            </a:path>
          </a:pathLst>
        </a:custGeom>
        <a:noFill/>
        <a:ln w="127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DD3DBA-5E1C-4EEF-956A-209E99C32955}">
      <dsp:nvSpPr>
        <dsp:cNvPr id="0" name=""/>
        <dsp:cNvSpPr/>
      </dsp:nvSpPr>
      <dsp:spPr>
        <a:xfrm>
          <a:off x="1385488" y="561181"/>
          <a:ext cx="2270739" cy="702229"/>
        </a:xfrm>
        <a:prstGeom prst="roundRect">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Should not adhere to the </a:t>
          </a:r>
          <a:r>
            <a:rPr lang="en-US" sz="1800" kern="1200" dirty="0" err="1" smtClean="0"/>
            <a:t>mould</a:t>
          </a:r>
          <a:endParaRPr lang="en-US" sz="1800" kern="1200" dirty="0"/>
        </a:p>
      </dsp:txBody>
      <dsp:txXfrm>
        <a:off x="1419768" y="595461"/>
        <a:ext cx="2202179" cy="633669"/>
      </dsp:txXfrm>
    </dsp:sp>
    <dsp:sp modelId="{60759355-6833-4B62-A713-3B67308524C7}">
      <dsp:nvSpPr>
        <dsp:cNvPr id="0" name=""/>
        <dsp:cNvSpPr/>
      </dsp:nvSpPr>
      <dsp:spPr>
        <a:xfrm>
          <a:off x="-899535" y="-5054135"/>
          <a:ext cx="5844879" cy="5844879"/>
        </a:xfrm>
        <a:custGeom>
          <a:avLst/>
          <a:gdLst/>
          <a:ahLst/>
          <a:cxnLst/>
          <a:rect l="0" t="0" r="0" b="0"/>
          <a:pathLst>
            <a:path>
              <a:moveTo>
                <a:pt x="4057261" y="5615548"/>
              </a:moveTo>
              <a:arcTo wR="2922439" hR="2922439" stAng="4029025" swAng="68543"/>
            </a:path>
          </a:pathLst>
        </a:custGeom>
        <a:noFill/>
        <a:ln w="127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6F109-0A30-4A12-A89A-072B263F7430}">
      <dsp:nvSpPr>
        <dsp:cNvPr id="0" name=""/>
        <dsp:cNvSpPr/>
      </dsp:nvSpPr>
      <dsp:spPr>
        <a:xfrm>
          <a:off x="380047" y="0"/>
          <a:ext cx="2814980" cy="2080260"/>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F0D70973-473F-438B-9F1C-C9ED0572915C}">
      <dsp:nvSpPr>
        <dsp:cNvPr id="0" name=""/>
        <dsp:cNvSpPr/>
      </dsp:nvSpPr>
      <dsp:spPr>
        <a:xfrm>
          <a:off x="949032" y="1703070"/>
          <a:ext cx="2425674" cy="582930"/>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55245" rIns="55245" bIns="55245" numCol="1" spcCol="1270" anchor="ctr" anchorCtr="0">
          <a:noAutofit/>
        </a:bodyPr>
        <a:lstStyle/>
        <a:p>
          <a:pPr lvl="0" algn="ctr" defTabSz="1289050">
            <a:lnSpc>
              <a:spcPct val="90000"/>
            </a:lnSpc>
            <a:spcBef>
              <a:spcPct val="0"/>
            </a:spcBef>
            <a:spcAft>
              <a:spcPct val="5000"/>
            </a:spcAft>
          </a:pPr>
          <a:r>
            <a:rPr lang="en-US" sz="2900" kern="1200" dirty="0" smtClean="0"/>
            <a:t>Glass bottles</a:t>
          </a:r>
          <a:endParaRPr lang="en-US" sz="2900" kern="1200" dirty="0"/>
        </a:p>
      </dsp:txBody>
      <dsp:txXfrm>
        <a:off x="949032" y="1703070"/>
        <a:ext cx="2425674" cy="582930"/>
      </dsp:txXfrm>
    </dsp:sp>
    <dsp:sp modelId="{8814E597-AAE9-4DB7-8890-88152FE6C8D3}">
      <dsp:nvSpPr>
        <dsp:cNvPr id="0" name=""/>
        <dsp:cNvSpPr/>
      </dsp:nvSpPr>
      <dsp:spPr>
        <a:xfrm>
          <a:off x="4124642" y="0"/>
          <a:ext cx="2814980" cy="2080260"/>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37604E97-019D-4586-8266-675A87599335}">
      <dsp:nvSpPr>
        <dsp:cNvPr id="0" name=""/>
        <dsp:cNvSpPr/>
      </dsp:nvSpPr>
      <dsp:spPr>
        <a:xfrm>
          <a:off x="4693627" y="1703070"/>
          <a:ext cx="2425674" cy="582930"/>
        </a:xfrm>
        <a:prstGeom prst="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55245" rIns="55245" bIns="55245" numCol="1" spcCol="1270" anchor="ctr" anchorCtr="0">
          <a:noAutofit/>
        </a:bodyPr>
        <a:lstStyle/>
        <a:p>
          <a:pPr lvl="0" algn="ctr" defTabSz="1289050">
            <a:lnSpc>
              <a:spcPct val="90000"/>
            </a:lnSpc>
            <a:spcBef>
              <a:spcPct val="0"/>
            </a:spcBef>
            <a:spcAft>
              <a:spcPct val="5000"/>
            </a:spcAft>
          </a:pPr>
          <a:r>
            <a:rPr lang="en-US" sz="2900" kern="1200" dirty="0" smtClean="0"/>
            <a:t>Plastic bottles</a:t>
          </a:r>
          <a:endParaRPr lang="en-US" sz="2900" kern="1200" dirty="0"/>
        </a:p>
      </dsp:txBody>
      <dsp:txXfrm>
        <a:off x="4693627" y="1703070"/>
        <a:ext cx="2425674" cy="582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C36D4-4E80-4DE2-AC6F-920D53A2FF0D}">
      <dsp:nvSpPr>
        <dsp:cNvPr id="0" name=""/>
        <dsp:cNvSpPr/>
      </dsp:nvSpPr>
      <dsp:spPr>
        <a:xfrm>
          <a:off x="4446081" y="1988474"/>
          <a:ext cx="246106" cy="1919628"/>
        </a:xfrm>
        <a:custGeom>
          <a:avLst/>
          <a:gdLst/>
          <a:ahLst/>
          <a:cxnLst/>
          <a:rect l="0" t="0" r="0" b="0"/>
          <a:pathLst>
            <a:path>
              <a:moveTo>
                <a:pt x="0" y="0"/>
              </a:moveTo>
              <a:lnTo>
                <a:pt x="0" y="1919628"/>
              </a:lnTo>
              <a:lnTo>
                <a:pt x="246106" y="1919628"/>
              </a:lnTo>
            </a:path>
          </a:pathLst>
        </a:custGeom>
        <a:noFill/>
        <a:ln w="285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DA4B0E-613C-4826-BDBE-A2EE685339F8}">
      <dsp:nvSpPr>
        <dsp:cNvPr id="0" name=""/>
        <dsp:cNvSpPr/>
      </dsp:nvSpPr>
      <dsp:spPr>
        <a:xfrm>
          <a:off x="4446081" y="1988474"/>
          <a:ext cx="246106" cy="754725"/>
        </a:xfrm>
        <a:custGeom>
          <a:avLst/>
          <a:gdLst/>
          <a:ahLst/>
          <a:cxnLst/>
          <a:rect l="0" t="0" r="0" b="0"/>
          <a:pathLst>
            <a:path>
              <a:moveTo>
                <a:pt x="0" y="0"/>
              </a:moveTo>
              <a:lnTo>
                <a:pt x="0" y="754725"/>
              </a:lnTo>
              <a:lnTo>
                <a:pt x="246106" y="754725"/>
              </a:lnTo>
            </a:path>
          </a:pathLst>
        </a:custGeom>
        <a:noFill/>
        <a:ln w="285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CCE7C2-5815-40FB-AD22-70164D33AA4D}">
      <dsp:nvSpPr>
        <dsp:cNvPr id="0" name=""/>
        <dsp:cNvSpPr/>
      </dsp:nvSpPr>
      <dsp:spPr>
        <a:xfrm>
          <a:off x="4109736" y="823571"/>
          <a:ext cx="992628" cy="344548"/>
        </a:xfrm>
        <a:custGeom>
          <a:avLst/>
          <a:gdLst/>
          <a:ahLst/>
          <a:cxnLst/>
          <a:rect l="0" t="0" r="0" b="0"/>
          <a:pathLst>
            <a:path>
              <a:moveTo>
                <a:pt x="0" y="0"/>
              </a:moveTo>
              <a:lnTo>
                <a:pt x="0" y="172274"/>
              </a:lnTo>
              <a:lnTo>
                <a:pt x="992628" y="172274"/>
              </a:lnTo>
              <a:lnTo>
                <a:pt x="992628" y="344548"/>
              </a:lnTo>
            </a:path>
          </a:pathLst>
        </a:custGeom>
        <a:noFill/>
        <a:ln w="285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69FEBD-B0CA-4719-B00E-589932E4F972}">
      <dsp:nvSpPr>
        <dsp:cNvPr id="0" name=""/>
        <dsp:cNvSpPr/>
      </dsp:nvSpPr>
      <dsp:spPr>
        <a:xfrm>
          <a:off x="2460824" y="1988474"/>
          <a:ext cx="246106" cy="3084531"/>
        </a:xfrm>
        <a:custGeom>
          <a:avLst/>
          <a:gdLst/>
          <a:ahLst/>
          <a:cxnLst/>
          <a:rect l="0" t="0" r="0" b="0"/>
          <a:pathLst>
            <a:path>
              <a:moveTo>
                <a:pt x="0" y="0"/>
              </a:moveTo>
              <a:lnTo>
                <a:pt x="0" y="3084531"/>
              </a:lnTo>
              <a:lnTo>
                <a:pt x="246106" y="3084531"/>
              </a:lnTo>
            </a:path>
          </a:pathLst>
        </a:custGeom>
        <a:noFill/>
        <a:ln w="285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E20D78-B23D-408F-A825-6DA22FD125FC}">
      <dsp:nvSpPr>
        <dsp:cNvPr id="0" name=""/>
        <dsp:cNvSpPr/>
      </dsp:nvSpPr>
      <dsp:spPr>
        <a:xfrm>
          <a:off x="2460824" y="1988474"/>
          <a:ext cx="246106" cy="1919628"/>
        </a:xfrm>
        <a:custGeom>
          <a:avLst/>
          <a:gdLst/>
          <a:ahLst/>
          <a:cxnLst/>
          <a:rect l="0" t="0" r="0" b="0"/>
          <a:pathLst>
            <a:path>
              <a:moveTo>
                <a:pt x="0" y="0"/>
              </a:moveTo>
              <a:lnTo>
                <a:pt x="0" y="1919628"/>
              </a:lnTo>
              <a:lnTo>
                <a:pt x="246106" y="1919628"/>
              </a:lnTo>
            </a:path>
          </a:pathLst>
        </a:custGeom>
        <a:noFill/>
        <a:ln w="285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03E980-0E51-45AD-83DA-29B2887BC933}">
      <dsp:nvSpPr>
        <dsp:cNvPr id="0" name=""/>
        <dsp:cNvSpPr/>
      </dsp:nvSpPr>
      <dsp:spPr>
        <a:xfrm>
          <a:off x="2460824" y="1988474"/>
          <a:ext cx="246106" cy="754725"/>
        </a:xfrm>
        <a:custGeom>
          <a:avLst/>
          <a:gdLst/>
          <a:ahLst/>
          <a:cxnLst/>
          <a:rect l="0" t="0" r="0" b="0"/>
          <a:pathLst>
            <a:path>
              <a:moveTo>
                <a:pt x="0" y="0"/>
              </a:moveTo>
              <a:lnTo>
                <a:pt x="0" y="754725"/>
              </a:lnTo>
              <a:lnTo>
                <a:pt x="246106" y="754725"/>
              </a:lnTo>
            </a:path>
          </a:pathLst>
        </a:custGeom>
        <a:noFill/>
        <a:ln w="285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63CABA-8CFD-45B4-B6B0-E32A6C0F3ED7}">
      <dsp:nvSpPr>
        <dsp:cNvPr id="0" name=""/>
        <dsp:cNvSpPr/>
      </dsp:nvSpPr>
      <dsp:spPr>
        <a:xfrm>
          <a:off x="3117108" y="823571"/>
          <a:ext cx="992628" cy="344548"/>
        </a:xfrm>
        <a:custGeom>
          <a:avLst/>
          <a:gdLst/>
          <a:ahLst/>
          <a:cxnLst/>
          <a:rect l="0" t="0" r="0" b="0"/>
          <a:pathLst>
            <a:path>
              <a:moveTo>
                <a:pt x="992628" y="0"/>
              </a:moveTo>
              <a:lnTo>
                <a:pt x="992628" y="172274"/>
              </a:lnTo>
              <a:lnTo>
                <a:pt x="0" y="172274"/>
              </a:lnTo>
              <a:lnTo>
                <a:pt x="0" y="344548"/>
              </a:lnTo>
            </a:path>
          </a:pathLst>
        </a:custGeom>
        <a:noFill/>
        <a:ln w="285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6C837C-28E9-4654-A0E2-807BA75EF644}">
      <dsp:nvSpPr>
        <dsp:cNvPr id="0" name=""/>
        <dsp:cNvSpPr/>
      </dsp:nvSpPr>
      <dsp:spPr>
        <a:xfrm>
          <a:off x="3289382" y="3217"/>
          <a:ext cx="1640707" cy="820353"/>
        </a:xfrm>
        <a:prstGeom prst="rect">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Suppository bases</a:t>
          </a:r>
          <a:endParaRPr lang="en-US" sz="1900" kern="1200" dirty="0"/>
        </a:p>
      </dsp:txBody>
      <dsp:txXfrm>
        <a:off x="3289382" y="3217"/>
        <a:ext cx="1640707" cy="820353"/>
      </dsp:txXfrm>
    </dsp:sp>
    <dsp:sp modelId="{684686A5-A3AA-48F8-8F5D-A27E1EF30E24}">
      <dsp:nvSpPr>
        <dsp:cNvPr id="0" name=""/>
        <dsp:cNvSpPr/>
      </dsp:nvSpPr>
      <dsp:spPr>
        <a:xfrm>
          <a:off x="2296754" y="1168120"/>
          <a:ext cx="1640707" cy="820353"/>
        </a:xfrm>
        <a:prstGeom prst="rect">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Fatty bases</a:t>
          </a:r>
          <a:endParaRPr lang="en-US" sz="1900" kern="1200" dirty="0"/>
        </a:p>
      </dsp:txBody>
      <dsp:txXfrm>
        <a:off x="2296754" y="1168120"/>
        <a:ext cx="1640707" cy="820353"/>
      </dsp:txXfrm>
    </dsp:sp>
    <dsp:sp modelId="{C76D3358-8347-476D-B8D4-5648E5F825A3}">
      <dsp:nvSpPr>
        <dsp:cNvPr id="0" name=""/>
        <dsp:cNvSpPr/>
      </dsp:nvSpPr>
      <dsp:spPr>
        <a:xfrm>
          <a:off x="2706931" y="2333023"/>
          <a:ext cx="1640707" cy="820353"/>
        </a:xfrm>
        <a:prstGeom prst="rect">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Cocoa Butter</a:t>
          </a:r>
          <a:endParaRPr lang="en-US" sz="1900" kern="1200" dirty="0"/>
        </a:p>
      </dsp:txBody>
      <dsp:txXfrm>
        <a:off x="2706931" y="2333023"/>
        <a:ext cx="1640707" cy="820353"/>
      </dsp:txXfrm>
    </dsp:sp>
    <dsp:sp modelId="{8047C003-E53B-4FFB-A83C-39298B15DF6B}">
      <dsp:nvSpPr>
        <dsp:cNvPr id="0" name=""/>
        <dsp:cNvSpPr/>
      </dsp:nvSpPr>
      <dsp:spPr>
        <a:xfrm>
          <a:off x="2706931" y="3497925"/>
          <a:ext cx="1640707" cy="820353"/>
        </a:xfrm>
        <a:prstGeom prst="rect">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Synthetic fats</a:t>
          </a:r>
          <a:endParaRPr lang="en-US" sz="1900" kern="1200" dirty="0"/>
        </a:p>
      </dsp:txBody>
      <dsp:txXfrm>
        <a:off x="2706931" y="3497925"/>
        <a:ext cx="1640707" cy="820353"/>
      </dsp:txXfrm>
    </dsp:sp>
    <dsp:sp modelId="{87102FF9-2EE0-4984-9F10-19EEC100B51B}">
      <dsp:nvSpPr>
        <dsp:cNvPr id="0" name=""/>
        <dsp:cNvSpPr/>
      </dsp:nvSpPr>
      <dsp:spPr>
        <a:xfrm>
          <a:off x="2706931" y="4662828"/>
          <a:ext cx="1640707" cy="820353"/>
        </a:xfrm>
        <a:prstGeom prst="rect">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Proprietary synthetic bases</a:t>
          </a:r>
          <a:endParaRPr lang="en-US" sz="1900" kern="1200" dirty="0"/>
        </a:p>
      </dsp:txBody>
      <dsp:txXfrm>
        <a:off x="2706931" y="4662828"/>
        <a:ext cx="1640707" cy="820353"/>
      </dsp:txXfrm>
    </dsp:sp>
    <dsp:sp modelId="{14D77D12-0EC6-43A1-9E7B-39BBF5252359}">
      <dsp:nvSpPr>
        <dsp:cNvPr id="0" name=""/>
        <dsp:cNvSpPr/>
      </dsp:nvSpPr>
      <dsp:spPr>
        <a:xfrm>
          <a:off x="4282010" y="1168120"/>
          <a:ext cx="1640707" cy="820353"/>
        </a:xfrm>
        <a:prstGeom prst="rect">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Water soluble or water miscible bases</a:t>
          </a:r>
          <a:endParaRPr lang="en-US" sz="1900" kern="1200" dirty="0"/>
        </a:p>
      </dsp:txBody>
      <dsp:txXfrm>
        <a:off x="4282010" y="1168120"/>
        <a:ext cx="1640707" cy="820353"/>
      </dsp:txXfrm>
    </dsp:sp>
    <dsp:sp modelId="{3575F818-09A4-48C0-A93E-91A7874439E8}">
      <dsp:nvSpPr>
        <dsp:cNvPr id="0" name=""/>
        <dsp:cNvSpPr/>
      </dsp:nvSpPr>
      <dsp:spPr>
        <a:xfrm>
          <a:off x="4692187" y="2333023"/>
          <a:ext cx="1640707" cy="820353"/>
        </a:xfrm>
        <a:prstGeom prst="rect">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smtClean="0"/>
            <a:t>Glycero</a:t>
          </a:r>
          <a:r>
            <a:rPr lang="en-US" sz="1900" kern="1200" dirty="0" smtClean="0"/>
            <a:t>-gelatin</a:t>
          </a:r>
          <a:endParaRPr lang="en-US" sz="1900" kern="1200" dirty="0"/>
        </a:p>
      </dsp:txBody>
      <dsp:txXfrm>
        <a:off x="4692187" y="2333023"/>
        <a:ext cx="1640707" cy="820353"/>
      </dsp:txXfrm>
    </dsp:sp>
    <dsp:sp modelId="{C8527E50-A352-40E1-93B8-92B55838C2A3}">
      <dsp:nvSpPr>
        <dsp:cNvPr id="0" name=""/>
        <dsp:cNvSpPr/>
      </dsp:nvSpPr>
      <dsp:spPr>
        <a:xfrm>
          <a:off x="4692187" y="3497925"/>
          <a:ext cx="1640707" cy="820353"/>
        </a:xfrm>
        <a:prstGeom prst="rect">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smtClean="0"/>
            <a:t>Macrogols</a:t>
          </a:r>
          <a:endParaRPr lang="en-US" sz="1900" kern="1200" dirty="0"/>
        </a:p>
      </dsp:txBody>
      <dsp:txXfrm>
        <a:off x="4692187" y="3497925"/>
        <a:ext cx="1640707" cy="8203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2013C-253D-48DA-BE44-CE279133E92D}">
      <dsp:nvSpPr>
        <dsp:cNvPr id="0" name=""/>
        <dsp:cNvSpPr/>
      </dsp:nvSpPr>
      <dsp:spPr>
        <a:xfrm>
          <a:off x="0" y="0"/>
          <a:ext cx="8782050" cy="0"/>
        </a:xfrm>
        <a:prstGeom prst="line">
          <a:avLst/>
        </a:prstGeom>
        <a:solidFill>
          <a:schemeClr val="accent3">
            <a:hueOff val="0"/>
            <a:satOff val="0"/>
            <a:lumOff val="0"/>
            <a:alphaOff val="0"/>
          </a:schemeClr>
        </a:solidFill>
        <a:ln w="285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57FAA9-878C-407E-95D6-9CFFE14772FC}">
      <dsp:nvSpPr>
        <dsp:cNvPr id="0" name=""/>
        <dsp:cNvSpPr/>
      </dsp:nvSpPr>
      <dsp:spPr>
        <a:xfrm>
          <a:off x="0" y="0"/>
          <a:ext cx="1756410" cy="57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t>Properties</a:t>
          </a:r>
          <a:endParaRPr lang="en-US" sz="2600" kern="1200" dirty="0"/>
        </a:p>
      </dsp:txBody>
      <dsp:txXfrm>
        <a:off x="0" y="0"/>
        <a:ext cx="1756410" cy="5715000"/>
      </dsp:txXfrm>
    </dsp:sp>
    <dsp:sp modelId="{41995046-1656-4702-ADFC-19990CA4762E}">
      <dsp:nvSpPr>
        <dsp:cNvPr id="0" name=""/>
        <dsp:cNvSpPr/>
      </dsp:nvSpPr>
      <dsp:spPr>
        <a:xfrm>
          <a:off x="1888140" y="53857"/>
          <a:ext cx="6893909" cy="107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It is the most widely used suppository base. And it is used in the prescriptions when no base is specified.</a:t>
          </a:r>
          <a:endParaRPr lang="en-US" sz="2200" kern="1200" dirty="0"/>
        </a:p>
      </dsp:txBody>
      <dsp:txXfrm>
        <a:off x="1888140" y="53857"/>
        <a:ext cx="6893909" cy="1077143"/>
      </dsp:txXfrm>
    </dsp:sp>
    <dsp:sp modelId="{CDCE7DF0-61E9-4DEA-BC87-7D9DECA2312A}">
      <dsp:nvSpPr>
        <dsp:cNvPr id="0" name=""/>
        <dsp:cNvSpPr/>
      </dsp:nvSpPr>
      <dsp:spPr>
        <a:xfrm>
          <a:off x="1756410" y="1131000"/>
          <a:ext cx="7025640" cy="0"/>
        </a:xfrm>
        <a:prstGeom prst="line">
          <a:avLst/>
        </a:prstGeom>
        <a:solidFill>
          <a:schemeClr val="accent3">
            <a:hueOff val="0"/>
            <a:satOff val="0"/>
            <a:lumOff val="0"/>
            <a:alphaOff val="0"/>
          </a:schemeClr>
        </a:solidFill>
        <a:ln w="28575"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DD16B5-4E1D-4C70-A5F1-3F25D2EBF0BF}">
      <dsp:nvSpPr>
        <dsp:cNvPr id="0" name=""/>
        <dsp:cNvSpPr/>
      </dsp:nvSpPr>
      <dsp:spPr>
        <a:xfrm>
          <a:off x="1888140" y="1184857"/>
          <a:ext cx="6893909" cy="107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smtClean="0">
              <a:latin typeface="Times New Roman" pitchFamily="18" charset="0"/>
              <a:cs typeface="Times New Roman" pitchFamily="18" charset="0"/>
            </a:rPr>
            <a:t>It is naturally occuring triglyceride  with oleopalmitostearin and oleodistearin  glyceride chain and contains 40% of the unsaturated fatty acid.</a:t>
          </a:r>
          <a:endParaRPr lang="en-US" sz="2200" kern="1200" dirty="0" smtClean="0">
            <a:latin typeface="Times New Roman" pitchFamily="18" charset="0"/>
            <a:cs typeface="Times New Roman" pitchFamily="18" charset="0"/>
          </a:endParaRPr>
        </a:p>
      </dsp:txBody>
      <dsp:txXfrm>
        <a:off x="1888140" y="1184857"/>
        <a:ext cx="6893909" cy="1077143"/>
      </dsp:txXfrm>
    </dsp:sp>
    <dsp:sp modelId="{C8A331FB-620F-44C9-A019-63B8FE6E87F5}">
      <dsp:nvSpPr>
        <dsp:cNvPr id="0" name=""/>
        <dsp:cNvSpPr/>
      </dsp:nvSpPr>
      <dsp:spPr>
        <a:xfrm>
          <a:off x="1756410" y="2262001"/>
          <a:ext cx="7025640" cy="0"/>
        </a:xfrm>
        <a:prstGeom prst="line">
          <a:avLst/>
        </a:prstGeom>
        <a:solidFill>
          <a:schemeClr val="accent3">
            <a:hueOff val="0"/>
            <a:satOff val="0"/>
            <a:lumOff val="0"/>
            <a:alphaOff val="0"/>
          </a:schemeClr>
        </a:solidFill>
        <a:ln w="28575"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960AE9-D90B-419C-B9C4-9236C072A3AA}">
      <dsp:nvSpPr>
        <dsp:cNvPr id="0" name=""/>
        <dsp:cNvSpPr/>
      </dsp:nvSpPr>
      <dsp:spPr>
        <a:xfrm>
          <a:off x="1888140" y="2315858"/>
          <a:ext cx="6893909" cy="107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smtClean="0">
              <a:latin typeface="Times New Roman" pitchFamily="18" charset="0"/>
              <a:cs typeface="Times New Roman" pitchFamily="18" charset="0"/>
            </a:rPr>
            <a:t>It is yellowish white, solid, brittle fat, which smells and tastes like chocolate.</a:t>
          </a:r>
          <a:endParaRPr lang="en-US" sz="2200" kern="1200" dirty="0">
            <a:latin typeface="Times New Roman" pitchFamily="18" charset="0"/>
            <a:cs typeface="Times New Roman" pitchFamily="18" charset="0"/>
          </a:endParaRPr>
        </a:p>
      </dsp:txBody>
      <dsp:txXfrm>
        <a:off x="1888140" y="2315858"/>
        <a:ext cx="6893909" cy="1077143"/>
      </dsp:txXfrm>
    </dsp:sp>
    <dsp:sp modelId="{93FFCB63-CF76-4212-96B4-1E38C27851F4}">
      <dsp:nvSpPr>
        <dsp:cNvPr id="0" name=""/>
        <dsp:cNvSpPr/>
      </dsp:nvSpPr>
      <dsp:spPr>
        <a:xfrm>
          <a:off x="1756410" y="3393002"/>
          <a:ext cx="7025640" cy="0"/>
        </a:xfrm>
        <a:prstGeom prst="line">
          <a:avLst/>
        </a:prstGeom>
        <a:solidFill>
          <a:schemeClr val="accent3">
            <a:hueOff val="0"/>
            <a:satOff val="0"/>
            <a:lumOff val="0"/>
            <a:alphaOff val="0"/>
          </a:schemeClr>
        </a:solidFill>
        <a:ln w="28575"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52FD96-9D92-46D9-8C53-5CF64951E478}">
      <dsp:nvSpPr>
        <dsp:cNvPr id="0" name=""/>
        <dsp:cNvSpPr/>
      </dsp:nvSpPr>
      <dsp:spPr>
        <a:xfrm>
          <a:off x="1888140" y="3446859"/>
          <a:ext cx="6893909" cy="107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smtClean="0">
              <a:latin typeface="Times New Roman" pitchFamily="18" charset="0"/>
              <a:cs typeface="Times New Roman" pitchFamily="18" charset="0"/>
            </a:rPr>
            <a:t>Its melting point lies between 30-35</a:t>
          </a:r>
          <a:r>
            <a:rPr lang="en-US" sz="2200" kern="1200" baseline="30000" smtClean="0">
              <a:latin typeface="Times New Roman" pitchFamily="18" charset="0"/>
              <a:cs typeface="Times New Roman" pitchFamily="18" charset="0"/>
            </a:rPr>
            <a:t>o</a:t>
          </a:r>
          <a:r>
            <a:rPr lang="en-US" sz="2200" kern="1200" smtClean="0">
              <a:latin typeface="Times New Roman" pitchFamily="18" charset="0"/>
              <a:cs typeface="Times New Roman" pitchFamily="18" charset="0"/>
            </a:rPr>
            <a:t>C (86-95</a:t>
          </a:r>
          <a:r>
            <a:rPr lang="en-US" sz="2200" kern="1200" baseline="30000" smtClean="0">
              <a:latin typeface="Times New Roman" pitchFamily="18" charset="0"/>
              <a:cs typeface="Times New Roman" pitchFamily="18" charset="0"/>
            </a:rPr>
            <a:t>o</a:t>
          </a:r>
          <a:r>
            <a:rPr lang="en-US" sz="2200" kern="1200" smtClean="0">
              <a:latin typeface="Times New Roman" pitchFamily="18" charset="0"/>
              <a:cs typeface="Times New Roman" pitchFamily="18" charset="0"/>
            </a:rPr>
            <a:t>F) its iodine value is between 34 and 38 and its acid value is no higher than 4.</a:t>
          </a:r>
          <a:endParaRPr lang="en-US" sz="2200" kern="1200" dirty="0">
            <a:latin typeface="Times New Roman" pitchFamily="18" charset="0"/>
            <a:cs typeface="Times New Roman" pitchFamily="18" charset="0"/>
          </a:endParaRPr>
        </a:p>
      </dsp:txBody>
      <dsp:txXfrm>
        <a:off x="1888140" y="3446859"/>
        <a:ext cx="6893909" cy="1077143"/>
      </dsp:txXfrm>
    </dsp:sp>
    <dsp:sp modelId="{DFCEBFF1-E1BC-46A7-BA22-D3B92EBC20A4}">
      <dsp:nvSpPr>
        <dsp:cNvPr id="0" name=""/>
        <dsp:cNvSpPr/>
      </dsp:nvSpPr>
      <dsp:spPr>
        <a:xfrm>
          <a:off x="1756410" y="4524002"/>
          <a:ext cx="7025640" cy="0"/>
        </a:xfrm>
        <a:prstGeom prst="line">
          <a:avLst/>
        </a:prstGeom>
        <a:solidFill>
          <a:schemeClr val="accent3">
            <a:hueOff val="0"/>
            <a:satOff val="0"/>
            <a:lumOff val="0"/>
            <a:alphaOff val="0"/>
          </a:schemeClr>
        </a:solidFill>
        <a:ln w="28575"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A892CF-598F-4E8A-96DB-125C243F86A5}">
      <dsp:nvSpPr>
        <dsp:cNvPr id="0" name=""/>
        <dsp:cNvSpPr/>
      </dsp:nvSpPr>
      <dsp:spPr>
        <a:xfrm>
          <a:off x="1888140" y="4577860"/>
          <a:ext cx="6893909" cy="107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latin typeface="Times New Roman" pitchFamily="18" charset="0"/>
              <a:cs typeface="Times New Roman" pitchFamily="18" charset="0"/>
            </a:rPr>
            <a:t>It satisfies the requirements for an ideal base – innocuous, bland, and non-reactive, and melts at body temp.</a:t>
          </a:r>
          <a:endParaRPr lang="en-US" sz="2200" kern="1200" dirty="0">
            <a:latin typeface="Times New Roman" pitchFamily="18" charset="0"/>
            <a:cs typeface="Times New Roman" pitchFamily="18" charset="0"/>
          </a:endParaRPr>
        </a:p>
      </dsp:txBody>
      <dsp:txXfrm>
        <a:off x="1888140" y="4577860"/>
        <a:ext cx="6893909" cy="1077143"/>
      </dsp:txXfrm>
    </dsp:sp>
    <dsp:sp modelId="{35EF1FB8-6CC1-4757-8E92-01059C1548EC}">
      <dsp:nvSpPr>
        <dsp:cNvPr id="0" name=""/>
        <dsp:cNvSpPr/>
      </dsp:nvSpPr>
      <dsp:spPr>
        <a:xfrm>
          <a:off x="1756410" y="5655003"/>
          <a:ext cx="7025640" cy="0"/>
        </a:xfrm>
        <a:prstGeom prst="line">
          <a:avLst/>
        </a:prstGeom>
        <a:solidFill>
          <a:schemeClr val="accent3">
            <a:hueOff val="0"/>
            <a:satOff val="0"/>
            <a:lumOff val="0"/>
            <a:alphaOff val="0"/>
          </a:schemeClr>
        </a:solidFill>
        <a:ln w="28575"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93D51-4140-43A6-AAB0-77E10B28FA78}">
      <dsp:nvSpPr>
        <dsp:cNvPr id="0" name=""/>
        <dsp:cNvSpPr/>
      </dsp:nvSpPr>
      <dsp:spPr>
        <a:xfrm>
          <a:off x="3409224" y="2459162"/>
          <a:ext cx="1887401" cy="1887401"/>
        </a:xfrm>
        <a:prstGeom prst="ellipse">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Disadvantages</a:t>
          </a:r>
          <a:endParaRPr lang="en-US" sz="1500" kern="1200" dirty="0"/>
        </a:p>
      </dsp:txBody>
      <dsp:txXfrm>
        <a:off x="3685627" y="2735565"/>
        <a:ext cx="1334595" cy="1334595"/>
      </dsp:txXfrm>
    </dsp:sp>
    <dsp:sp modelId="{4841025C-8687-45CA-807B-56F44EAB1BB8}">
      <dsp:nvSpPr>
        <dsp:cNvPr id="0" name=""/>
        <dsp:cNvSpPr/>
      </dsp:nvSpPr>
      <dsp:spPr>
        <a:xfrm rot="16200000">
          <a:off x="4152337" y="1771190"/>
          <a:ext cx="401175" cy="641716"/>
        </a:xfrm>
        <a:prstGeom prst="rightArrow">
          <a:avLst>
            <a:gd name="adj1" fmla="val 60000"/>
            <a:gd name="adj2" fmla="val 50000"/>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212513" y="1959709"/>
        <a:ext cx="280823" cy="385030"/>
      </dsp:txXfrm>
    </dsp:sp>
    <dsp:sp modelId="{F51C4DD6-09D8-4ED7-A56D-F47143462EF0}">
      <dsp:nvSpPr>
        <dsp:cNvPr id="0" name=""/>
        <dsp:cNvSpPr/>
      </dsp:nvSpPr>
      <dsp:spPr>
        <a:xfrm>
          <a:off x="3503594" y="3566"/>
          <a:ext cx="1698660" cy="1698660"/>
        </a:xfrm>
        <a:prstGeom prst="ellipse">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Polymorphism</a:t>
          </a:r>
          <a:endParaRPr lang="en-US" sz="1400" kern="1200" dirty="0"/>
        </a:p>
      </dsp:txBody>
      <dsp:txXfrm>
        <a:off x="3752357" y="252329"/>
        <a:ext cx="1201134" cy="1201134"/>
      </dsp:txXfrm>
    </dsp:sp>
    <dsp:sp modelId="{9D448F2B-3863-4F4C-97BB-686611E71375}">
      <dsp:nvSpPr>
        <dsp:cNvPr id="0" name=""/>
        <dsp:cNvSpPr/>
      </dsp:nvSpPr>
      <dsp:spPr>
        <a:xfrm rot="19285714">
          <a:off x="5177172" y="2264725"/>
          <a:ext cx="401175" cy="641716"/>
        </a:xfrm>
        <a:prstGeom prst="rightArrow">
          <a:avLst>
            <a:gd name="adj1" fmla="val 60000"/>
            <a:gd name="adj2" fmla="val 50000"/>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5190301" y="2430587"/>
        <a:ext cx="280823" cy="385030"/>
      </dsp:txXfrm>
    </dsp:sp>
    <dsp:sp modelId="{A30FA382-268C-4EE8-A0F7-CCF6900512D3}">
      <dsp:nvSpPr>
        <dsp:cNvPr id="0" name=""/>
        <dsp:cNvSpPr/>
      </dsp:nvSpPr>
      <dsp:spPr>
        <a:xfrm>
          <a:off x="5497238" y="963654"/>
          <a:ext cx="1698660" cy="1698660"/>
        </a:xfrm>
        <a:prstGeom prst="ellipse">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Adherence to </a:t>
          </a:r>
          <a:r>
            <a:rPr lang="en-US" sz="1400" kern="1200" dirty="0" err="1" smtClean="0"/>
            <a:t>mould</a:t>
          </a:r>
          <a:endParaRPr lang="en-US" sz="1400" kern="1200" dirty="0"/>
        </a:p>
      </dsp:txBody>
      <dsp:txXfrm>
        <a:off x="5746001" y="1212417"/>
        <a:ext cx="1201134" cy="1201134"/>
      </dsp:txXfrm>
    </dsp:sp>
    <dsp:sp modelId="{88B680B4-F85C-4E2F-A49F-9AC4DEF317B1}">
      <dsp:nvSpPr>
        <dsp:cNvPr id="0" name=""/>
        <dsp:cNvSpPr/>
      </dsp:nvSpPr>
      <dsp:spPr>
        <a:xfrm rot="771429">
          <a:off x="5430286" y="3373688"/>
          <a:ext cx="401175" cy="641716"/>
        </a:xfrm>
        <a:prstGeom prst="rightArrow">
          <a:avLst>
            <a:gd name="adj1" fmla="val 60000"/>
            <a:gd name="adj2" fmla="val 5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5431795" y="3488641"/>
        <a:ext cx="280823" cy="385030"/>
      </dsp:txXfrm>
    </dsp:sp>
    <dsp:sp modelId="{053E768C-F9FE-4C37-BB18-D8394F5F52D9}">
      <dsp:nvSpPr>
        <dsp:cNvPr id="0" name=""/>
        <dsp:cNvSpPr/>
      </dsp:nvSpPr>
      <dsp:spPr>
        <a:xfrm>
          <a:off x="5989627" y="3120953"/>
          <a:ext cx="1698660" cy="1698660"/>
        </a:xfrm>
        <a:prstGeom prst="ellipse">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Low softening point </a:t>
          </a:r>
          <a:endParaRPr lang="en-US" sz="1400" kern="1200" dirty="0"/>
        </a:p>
      </dsp:txBody>
      <dsp:txXfrm>
        <a:off x="6238390" y="3369716"/>
        <a:ext cx="1201134" cy="1201134"/>
      </dsp:txXfrm>
    </dsp:sp>
    <dsp:sp modelId="{4DF3EEB1-E940-42C3-AE83-D0C478FB0A80}">
      <dsp:nvSpPr>
        <dsp:cNvPr id="0" name=""/>
        <dsp:cNvSpPr/>
      </dsp:nvSpPr>
      <dsp:spPr>
        <a:xfrm rot="3857143">
          <a:off x="4721078" y="4263007"/>
          <a:ext cx="401175" cy="641716"/>
        </a:xfrm>
        <a:prstGeom prst="rightArrow">
          <a:avLst>
            <a:gd name="adj1" fmla="val 60000"/>
            <a:gd name="adj2" fmla="val 50000"/>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755145" y="4337133"/>
        <a:ext cx="280823" cy="385030"/>
      </dsp:txXfrm>
    </dsp:sp>
    <dsp:sp modelId="{590DA598-FB80-487B-B3FD-D9C843192FDC}">
      <dsp:nvSpPr>
        <dsp:cNvPr id="0" name=""/>
        <dsp:cNvSpPr/>
      </dsp:nvSpPr>
      <dsp:spPr>
        <a:xfrm>
          <a:off x="4609983" y="4850972"/>
          <a:ext cx="1698660" cy="1698660"/>
        </a:xfrm>
        <a:prstGeom prst="ellipse">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Melting point reduction</a:t>
          </a:r>
          <a:endParaRPr lang="en-US" sz="1400" kern="1200" dirty="0"/>
        </a:p>
      </dsp:txBody>
      <dsp:txXfrm>
        <a:off x="4858746" y="5099735"/>
        <a:ext cx="1201134" cy="1201134"/>
      </dsp:txXfrm>
    </dsp:sp>
    <dsp:sp modelId="{09AA78FE-A7E8-4024-849E-74C87274F510}">
      <dsp:nvSpPr>
        <dsp:cNvPr id="0" name=""/>
        <dsp:cNvSpPr/>
      </dsp:nvSpPr>
      <dsp:spPr>
        <a:xfrm rot="6942857">
          <a:off x="3583596" y="4263007"/>
          <a:ext cx="401175" cy="641716"/>
        </a:xfrm>
        <a:prstGeom prst="rightArrow">
          <a:avLst>
            <a:gd name="adj1" fmla="val 60000"/>
            <a:gd name="adj2" fmla="val 50000"/>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3669881" y="4337133"/>
        <a:ext cx="280823" cy="385030"/>
      </dsp:txXfrm>
    </dsp:sp>
    <dsp:sp modelId="{3801C9F2-8FB4-4733-9A39-7B7C3A4C3ADA}">
      <dsp:nvSpPr>
        <dsp:cNvPr id="0" name=""/>
        <dsp:cNvSpPr/>
      </dsp:nvSpPr>
      <dsp:spPr>
        <a:xfrm>
          <a:off x="2397205" y="4850972"/>
          <a:ext cx="1698660" cy="1698660"/>
        </a:xfrm>
        <a:prstGeom prst="ellipse">
          <a:avLst/>
        </a:prstGeom>
        <a:gradFill rotWithShape="0">
          <a:gsLst>
            <a:gs pos="0">
              <a:schemeClr val="accent6">
                <a:hueOff val="0"/>
                <a:satOff val="0"/>
                <a:lumOff val="0"/>
                <a:alphaOff val="0"/>
                <a:tint val="60000"/>
                <a:satMod val="250000"/>
              </a:schemeClr>
            </a:gs>
            <a:gs pos="35000">
              <a:schemeClr val="accent6">
                <a:hueOff val="0"/>
                <a:satOff val="0"/>
                <a:lumOff val="0"/>
                <a:alphaOff val="0"/>
                <a:tint val="47000"/>
                <a:satMod val="275000"/>
              </a:schemeClr>
            </a:gs>
            <a:gs pos="100000">
              <a:schemeClr val="accent6">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Deterioration during storage</a:t>
          </a:r>
          <a:endParaRPr lang="en-US" sz="1400" kern="1200" dirty="0"/>
        </a:p>
      </dsp:txBody>
      <dsp:txXfrm>
        <a:off x="2645968" y="5099735"/>
        <a:ext cx="1201134" cy="1201134"/>
      </dsp:txXfrm>
    </dsp:sp>
    <dsp:sp modelId="{FE023CA1-E19B-477C-AA20-B9C30C4B14B8}">
      <dsp:nvSpPr>
        <dsp:cNvPr id="0" name=""/>
        <dsp:cNvSpPr/>
      </dsp:nvSpPr>
      <dsp:spPr>
        <a:xfrm rot="10028571">
          <a:off x="2874387" y="3373688"/>
          <a:ext cx="401175" cy="641716"/>
        </a:xfrm>
        <a:prstGeom prst="rightArrow">
          <a:avLst>
            <a:gd name="adj1" fmla="val 60000"/>
            <a:gd name="adj2" fmla="val 50000"/>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2993230" y="3488641"/>
        <a:ext cx="280823" cy="385030"/>
      </dsp:txXfrm>
    </dsp:sp>
    <dsp:sp modelId="{9B1520C2-CD62-42EF-88C7-2B7CDB94A2CA}">
      <dsp:nvSpPr>
        <dsp:cNvPr id="0" name=""/>
        <dsp:cNvSpPr/>
      </dsp:nvSpPr>
      <dsp:spPr>
        <a:xfrm>
          <a:off x="1017561" y="3120953"/>
          <a:ext cx="1698660" cy="1698660"/>
        </a:xfrm>
        <a:prstGeom prst="ellipse">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Poor water absorbing capacity</a:t>
          </a:r>
          <a:endParaRPr lang="en-US" sz="1400" kern="1200" dirty="0"/>
        </a:p>
      </dsp:txBody>
      <dsp:txXfrm>
        <a:off x="1266324" y="3369716"/>
        <a:ext cx="1201134" cy="1201134"/>
      </dsp:txXfrm>
    </dsp:sp>
    <dsp:sp modelId="{0A37EE95-5C99-43CC-B7BC-A40DA9655D24}">
      <dsp:nvSpPr>
        <dsp:cNvPr id="0" name=""/>
        <dsp:cNvSpPr/>
      </dsp:nvSpPr>
      <dsp:spPr>
        <a:xfrm rot="13114286">
          <a:off x="3127501" y="2264725"/>
          <a:ext cx="401175" cy="641716"/>
        </a:xfrm>
        <a:prstGeom prst="rightArrow">
          <a:avLst>
            <a:gd name="adj1" fmla="val 60000"/>
            <a:gd name="adj2" fmla="val 50000"/>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3234724" y="2430587"/>
        <a:ext cx="280823" cy="385030"/>
      </dsp:txXfrm>
    </dsp:sp>
    <dsp:sp modelId="{40A622B1-35E4-4823-A645-26113D4F503D}">
      <dsp:nvSpPr>
        <dsp:cNvPr id="0" name=""/>
        <dsp:cNvSpPr/>
      </dsp:nvSpPr>
      <dsp:spPr>
        <a:xfrm>
          <a:off x="1509950" y="963654"/>
          <a:ext cx="1698660" cy="1698660"/>
        </a:xfrm>
        <a:prstGeom prst="ellipse">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Leakage from the body</a:t>
          </a:r>
          <a:endParaRPr lang="en-US" sz="1400" kern="1200" dirty="0"/>
        </a:p>
      </dsp:txBody>
      <dsp:txXfrm>
        <a:off x="1758713" y="1212417"/>
        <a:ext cx="1201134" cy="12011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6C067-FAAB-4855-ACCA-5DED37BA882C}">
      <dsp:nvSpPr>
        <dsp:cNvPr id="0" name=""/>
        <dsp:cNvSpPr/>
      </dsp:nvSpPr>
      <dsp:spPr>
        <a:xfrm>
          <a:off x="0" y="394732"/>
          <a:ext cx="8324088" cy="1486484"/>
        </a:xfrm>
        <a:prstGeom prst="roundRect">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Polymorphism in cocoa butter is observed due to high proportion of unsaturated triglycerides.</a:t>
          </a:r>
          <a:endParaRPr lang="en-US" sz="2800" kern="1200"/>
        </a:p>
      </dsp:txBody>
      <dsp:txXfrm>
        <a:off x="72564" y="467296"/>
        <a:ext cx="8178960" cy="1341356"/>
      </dsp:txXfrm>
    </dsp:sp>
    <dsp:sp modelId="{E3E7A071-EB42-4F63-A84C-7DB059BE93DC}">
      <dsp:nvSpPr>
        <dsp:cNvPr id="0" name=""/>
        <dsp:cNvSpPr/>
      </dsp:nvSpPr>
      <dsp:spPr>
        <a:xfrm>
          <a:off x="0" y="1961857"/>
          <a:ext cx="8324088" cy="1486484"/>
        </a:xfrm>
        <a:prstGeom prst="roundRect">
          <a:avLst/>
        </a:prstGeom>
        <a:gradFill rotWithShape="0">
          <a:gsLst>
            <a:gs pos="0">
              <a:schemeClr val="accent5">
                <a:hueOff val="1228607"/>
                <a:satOff val="-26981"/>
                <a:lumOff val="6863"/>
                <a:alphaOff val="0"/>
                <a:tint val="60000"/>
                <a:satMod val="250000"/>
              </a:schemeClr>
            </a:gs>
            <a:gs pos="35000">
              <a:schemeClr val="accent5">
                <a:hueOff val="1228607"/>
                <a:satOff val="-26981"/>
                <a:lumOff val="6863"/>
                <a:alphaOff val="0"/>
                <a:tint val="47000"/>
                <a:satMod val="275000"/>
              </a:schemeClr>
            </a:gs>
            <a:gs pos="100000">
              <a:schemeClr val="accent5">
                <a:hueOff val="1228607"/>
                <a:satOff val="-26981"/>
                <a:lumOff val="6863"/>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The formation of various forms of cocoa butter depends on the degree of heating, on the cooling process and on the conditions during this process.</a:t>
          </a:r>
          <a:endParaRPr lang="en-US" sz="2800" kern="1200"/>
        </a:p>
      </dsp:txBody>
      <dsp:txXfrm>
        <a:off x="72564" y="2034421"/>
        <a:ext cx="8178960" cy="1341356"/>
      </dsp:txXfrm>
    </dsp:sp>
    <dsp:sp modelId="{3612579E-29AE-41B4-87CF-4E41841A521E}">
      <dsp:nvSpPr>
        <dsp:cNvPr id="0" name=""/>
        <dsp:cNvSpPr/>
      </dsp:nvSpPr>
      <dsp:spPr>
        <a:xfrm>
          <a:off x="0" y="3528982"/>
          <a:ext cx="8324088" cy="1486484"/>
        </a:xfrm>
        <a:prstGeom prst="roundRect">
          <a:avLst/>
        </a:prstGeom>
        <a:gradFill rotWithShape="0">
          <a:gsLst>
            <a:gs pos="0">
              <a:schemeClr val="accent5">
                <a:hueOff val="2457214"/>
                <a:satOff val="-53963"/>
                <a:lumOff val="13725"/>
                <a:alphaOff val="0"/>
                <a:tint val="60000"/>
                <a:satMod val="250000"/>
              </a:schemeClr>
            </a:gs>
            <a:gs pos="35000">
              <a:schemeClr val="accent5">
                <a:hueOff val="2457214"/>
                <a:satOff val="-53963"/>
                <a:lumOff val="13725"/>
                <a:alphaOff val="0"/>
                <a:tint val="47000"/>
                <a:satMod val="275000"/>
              </a:schemeClr>
            </a:gs>
            <a:gs pos="100000">
              <a:schemeClr val="accent5">
                <a:hueOff val="2457214"/>
                <a:satOff val="-53963"/>
                <a:lumOff val="1372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Each form of cocoa butter has different melting point and drug release rates.</a:t>
          </a:r>
          <a:endParaRPr lang="en-US" sz="2800" kern="1200"/>
        </a:p>
      </dsp:txBody>
      <dsp:txXfrm>
        <a:off x="72564" y="3601546"/>
        <a:ext cx="8178960" cy="13413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7.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0.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71D2F7-A53D-4E18-A3E0-6D8E540224C3}" type="datetimeFigureOut">
              <a:rPr lang="en-IN" smtClean="0"/>
              <a:pPr/>
              <a:t>16-01-2020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796B1A-CD18-46C6-8797-A7EAA46E4069}" type="slidenum">
              <a:rPr lang="en-IN" smtClean="0"/>
              <a:pPr/>
              <a:t>‹#›</a:t>
            </a:fld>
            <a:endParaRPr lang="en-IN"/>
          </a:p>
        </p:txBody>
      </p:sp>
    </p:spTree>
    <p:extLst>
      <p:ext uri="{BB962C8B-B14F-4D97-AF65-F5344CB8AC3E}">
        <p14:creationId xmlns="" xmlns:p14="http://schemas.microsoft.com/office/powerpoint/2010/main" val="4187891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1/16/2020</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1/16/2020</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D8BD707-D9CF-40AE-B4C6-C98DA3205C09}" type="datetimeFigureOut">
              <a:rPr lang="en-US" smtClean="0"/>
              <a:pPr/>
              <a:t>1/16/2020</a:t>
            </a:fld>
            <a:endParaRPr 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6F15528-21DE-4FAA-801E-634DDDAF4B2B}" type="slidenum">
              <a:rPr lang="en-US" smtClean="0"/>
              <a:pPr/>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1"/>
            <a:ext cx="7772400" cy="2819400"/>
          </a:xfrm>
        </p:spPr>
        <p:txBody>
          <a:bodyPr/>
          <a:lstStyle/>
          <a:p>
            <a:r>
              <a:rPr lang="en-US" sz="6600" dirty="0" smtClean="0"/>
              <a:t>Suppositories and </a:t>
            </a:r>
            <a:r>
              <a:rPr lang="en-US" sz="6600" dirty="0" err="1"/>
              <a:t>P</a:t>
            </a:r>
            <a:r>
              <a:rPr lang="en-US" sz="6600" dirty="0" err="1" smtClean="0"/>
              <a:t>essaries</a:t>
            </a:r>
            <a:endParaRPr lang="en-US" sz="6600" dirty="0"/>
          </a:p>
        </p:txBody>
      </p:sp>
      <p:pic>
        <p:nvPicPr>
          <p:cNvPr id="4" name="Picture 2" descr="G:\supposte.jpg"/>
          <p:cNvPicPr>
            <a:picLocks noChangeAspect="1" noChangeArrowheads="1"/>
          </p:cNvPicPr>
          <p:nvPr/>
        </p:nvPicPr>
        <p:blipFill rotWithShape="1">
          <a:blip r:embed="rId2">
            <a:clrChange>
              <a:clrFrom>
                <a:srgbClr val="FFFFFF"/>
              </a:clrFrom>
              <a:clrTo>
                <a:srgbClr val="FFFFFF">
                  <a:alpha val="0"/>
                </a:srgbClr>
              </a:clrTo>
            </a:clrChange>
          </a:blip>
          <a:srcRect l="7320" r="6511"/>
          <a:stretch/>
        </p:blipFill>
        <p:spPr bwMode="auto">
          <a:xfrm>
            <a:off x="762000" y="2348345"/>
            <a:ext cx="7580672" cy="4495800"/>
          </a:xfrm>
          <a:prstGeom prst="rect">
            <a:avLst/>
          </a:prstGeom>
          <a:noFill/>
        </p:spPr>
      </p:pic>
      <p:sp>
        <p:nvSpPr>
          <p:cNvPr id="5" name="TextBox 4"/>
          <p:cNvSpPr txBox="1"/>
          <p:nvPr/>
        </p:nvSpPr>
        <p:spPr>
          <a:xfrm>
            <a:off x="1219200" y="2743200"/>
            <a:ext cx="6248400" cy="523220"/>
          </a:xfrm>
          <a:prstGeom prst="rect">
            <a:avLst/>
          </a:prstGeom>
          <a:noFill/>
        </p:spPr>
        <p:txBody>
          <a:bodyPr wrap="square" rtlCol="0">
            <a:spAutoFit/>
          </a:bodyPr>
          <a:lstStyle/>
          <a:p>
            <a:r>
              <a:rPr lang="en-US" sz="2800" b="1" dirty="0" smtClean="0"/>
              <a:t>Presented By: Ms. </a:t>
            </a:r>
            <a:r>
              <a:rPr lang="en-US" sz="2800" b="1" dirty="0" err="1" smtClean="0"/>
              <a:t>Jyoti</a:t>
            </a:r>
            <a:r>
              <a:rPr lang="en-US" sz="2800" b="1" dirty="0" smtClean="0"/>
              <a:t> </a:t>
            </a:r>
            <a:r>
              <a:rPr lang="en-US" sz="2800" b="1" dirty="0" err="1" smtClean="0"/>
              <a:t>Kadam</a:t>
            </a:r>
            <a:r>
              <a:rPr lang="en-US" sz="2800" b="1" dirty="0" smtClean="0"/>
              <a:t> </a:t>
            </a:r>
            <a:endParaRPr lang="en-IN" sz="2800" b="1" dirty="0"/>
          </a:p>
        </p:txBody>
      </p:sp>
    </p:spTree>
    <p:extLst>
      <p:ext uri="{BB962C8B-B14F-4D97-AF65-F5344CB8AC3E}">
        <p14:creationId xmlns="" xmlns:p14="http://schemas.microsoft.com/office/powerpoint/2010/main" val="1240823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Rectal Blood Circulation</a:t>
            </a:r>
          </a:p>
        </p:txBody>
      </p:sp>
      <p:sp>
        <p:nvSpPr>
          <p:cNvPr id="3" name="Content Placeholder 2"/>
          <p:cNvSpPr>
            <a:spLocks noGrp="1"/>
          </p:cNvSpPr>
          <p:nvPr>
            <p:ph idx="1"/>
          </p:nvPr>
        </p:nvSpPr>
        <p:spPr>
          <a:xfrm>
            <a:off x="457200" y="1752600"/>
            <a:ext cx="2743200" cy="4373563"/>
          </a:xfrm>
        </p:spPr>
        <p:txBody>
          <a:bodyPr/>
          <a:lstStyle/>
          <a:p>
            <a:r>
              <a:rPr lang="en-IN" dirty="0"/>
              <a:t>Main blood supply superior rectal </a:t>
            </a:r>
            <a:r>
              <a:rPr lang="en-IN" dirty="0" smtClean="0"/>
              <a:t>artery</a:t>
            </a:r>
          </a:p>
          <a:p>
            <a:r>
              <a:rPr lang="en-IN" dirty="0"/>
              <a:t>Blood return 3 blood veins</a:t>
            </a:r>
          </a:p>
          <a:p>
            <a:r>
              <a:rPr lang="en-IN" dirty="0"/>
              <a:t>– Superior </a:t>
            </a:r>
            <a:r>
              <a:rPr lang="en-IN" dirty="0" err="1"/>
              <a:t>hemorrhoidal</a:t>
            </a:r>
            <a:r>
              <a:rPr lang="en-IN" dirty="0"/>
              <a:t> vein</a:t>
            </a:r>
          </a:p>
          <a:p>
            <a:r>
              <a:rPr lang="en-IN" dirty="0"/>
              <a:t>– Middle </a:t>
            </a:r>
            <a:r>
              <a:rPr lang="en-IN" dirty="0" err="1"/>
              <a:t>hemorrhoidal</a:t>
            </a:r>
            <a:r>
              <a:rPr lang="en-IN" dirty="0"/>
              <a:t> vein</a:t>
            </a:r>
          </a:p>
          <a:p>
            <a:r>
              <a:rPr lang="en-IN" dirty="0"/>
              <a:t>– Inferior </a:t>
            </a:r>
            <a:r>
              <a:rPr lang="en-IN" dirty="0" err="1"/>
              <a:t>hemorrhoidal</a:t>
            </a:r>
            <a:r>
              <a:rPr lang="en-IN" dirty="0"/>
              <a:t> vein</a:t>
            </a:r>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76600" y="1752600"/>
            <a:ext cx="5803899" cy="3505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24800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1600108798"/>
              </p:ext>
            </p:extLst>
          </p:nvPr>
        </p:nvGraphicFramePr>
        <p:xfrm>
          <a:off x="1143000" y="228600"/>
          <a:ext cx="779145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39848303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US" sz="3200" b="1" dirty="0" err="1" smtClean="0"/>
              <a:t>Glycero</a:t>
            </a:r>
            <a:r>
              <a:rPr lang="en-US" sz="3200" b="1" dirty="0" smtClean="0"/>
              <a:t>-gelatin as </a:t>
            </a:r>
            <a:r>
              <a:rPr lang="en-US" sz="3200" b="1" dirty="0" err="1" smtClean="0"/>
              <a:t>pessary</a:t>
            </a:r>
            <a:r>
              <a:rPr lang="en-US" sz="3200" b="1" dirty="0" smtClean="0"/>
              <a:t> base</a:t>
            </a:r>
            <a:endParaRPr lang="en-US" sz="3200" b="1" dirty="0"/>
          </a:p>
        </p:txBody>
      </p:sp>
      <p:sp>
        <p:nvSpPr>
          <p:cNvPr id="3" name="Content Placeholder 2"/>
          <p:cNvSpPr>
            <a:spLocks noGrp="1"/>
          </p:cNvSpPr>
          <p:nvPr>
            <p:ph idx="1"/>
          </p:nvPr>
        </p:nvSpPr>
        <p:spPr>
          <a:xfrm>
            <a:off x="1066800" y="1143000"/>
            <a:ext cx="7924800" cy="5410200"/>
          </a:xfrm>
        </p:spPr>
        <p:txBody>
          <a:bodyPr/>
          <a:lstStyle/>
          <a:p>
            <a:r>
              <a:rPr lang="en-US" dirty="0" err="1" smtClean="0"/>
              <a:t>Glycero</a:t>
            </a:r>
            <a:r>
              <a:rPr lang="en-US" dirty="0" smtClean="0"/>
              <a:t>-gelatin </a:t>
            </a:r>
            <a:r>
              <a:rPr lang="en-US" dirty="0" err="1" smtClean="0"/>
              <a:t>pessaries</a:t>
            </a:r>
            <a:r>
              <a:rPr lang="en-US" dirty="0" smtClean="0"/>
              <a:t> heated to about 100°C for 1 hour with high concentration of glycerol (antibacterial agent) because gelatin is obtained from natural source so may be contaminated with pathogenic micro-organisms like </a:t>
            </a:r>
            <a:r>
              <a:rPr lang="en-US" dirty="0" err="1" smtClean="0"/>
              <a:t>E.Coli</a:t>
            </a:r>
            <a:r>
              <a:rPr lang="en-US" dirty="0" smtClean="0"/>
              <a:t>.</a:t>
            </a:r>
          </a:p>
          <a:p>
            <a:endParaRPr lang="en-US" dirty="0" smtClean="0"/>
          </a:p>
          <a:p>
            <a:endParaRPr lang="en-US" dirty="0"/>
          </a:p>
        </p:txBody>
      </p:sp>
    </p:spTree>
    <p:extLst>
      <p:ext uri="{BB962C8B-B14F-4D97-AF65-F5344CB8AC3E}">
        <p14:creationId xmlns="" xmlns:p14="http://schemas.microsoft.com/office/powerpoint/2010/main" val="142949551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US" sz="3200" b="1" dirty="0" smtClean="0"/>
              <a:t>Suppositories with a </a:t>
            </a:r>
            <a:r>
              <a:rPr lang="en-US" sz="3200" b="1" dirty="0" err="1" smtClean="0"/>
              <a:t>macrogol</a:t>
            </a:r>
            <a:r>
              <a:rPr lang="en-US" sz="3200" b="1" dirty="0" smtClean="0"/>
              <a:t> base</a:t>
            </a:r>
            <a:endParaRPr lang="en-US" sz="32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65280301"/>
              </p:ext>
            </p:extLst>
          </p:nvPr>
        </p:nvGraphicFramePr>
        <p:xfrm>
          <a:off x="228600" y="381000"/>
          <a:ext cx="870585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23430506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Hand rolling</a:t>
            </a:r>
            <a:endParaRPr lang="en-IN" dirty="0"/>
          </a:p>
        </p:txBody>
      </p:sp>
      <p:sp>
        <p:nvSpPr>
          <p:cNvPr id="3" name="Content Placeholder 2"/>
          <p:cNvSpPr>
            <a:spLocks noGrp="1"/>
          </p:cNvSpPr>
          <p:nvPr>
            <p:ph idx="1"/>
          </p:nvPr>
        </p:nvSpPr>
        <p:spPr/>
        <p:txBody>
          <a:bodyPr/>
          <a:lstStyle/>
          <a:p>
            <a:r>
              <a:rPr lang="en-IN" dirty="0"/>
              <a:t>Hand </a:t>
            </a:r>
            <a:r>
              <a:rPr lang="en-IN" dirty="0" err="1"/>
              <a:t>molding</a:t>
            </a:r>
            <a:r>
              <a:rPr lang="en-IN" dirty="0"/>
              <a:t> is useful when we are preparing a small number of suppositories</a:t>
            </a:r>
          </a:p>
        </p:txBody>
      </p:sp>
      <p:graphicFrame>
        <p:nvGraphicFramePr>
          <p:cNvPr id="4" name="Diagram 3"/>
          <p:cNvGraphicFramePr/>
          <p:nvPr>
            <p:extLst>
              <p:ext uri="{D42A27DB-BD31-4B8C-83A1-F6EECF244321}">
                <p14:modId xmlns="" xmlns:p14="http://schemas.microsoft.com/office/powerpoint/2010/main" val="1973603454"/>
              </p:ext>
            </p:extLst>
          </p:nvPr>
        </p:nvGraphicFramePr>
        <p:xfrm>
          <a:off x="228600" y="2336800"/>
          <a:ext cx="8458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5391187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57200"/>
            <a:ext cx="7620000" cy="5668963"/>
          </a:xfrm>
        </p:spPr>
        <p:txBody>
          <a:bodyPr>
            <a:normAutofit lnSpcReduction="10000"/>
          </a:bodyPr>
          <a:lstStyle/>
          <a:p>
            <a:r>
              <a:rPr lang="en-US" dirty="0" smtClean="0">
                <a:solidFill>
                  <a:srgbClr val="FF0000"/>
                </a:solidFill>
              </a:rPr>
              <a:t>II)Hot process or Fusion method is commonly used method for Preparation of suppositories. </a:t>
            </a:r>
          </a:p>
          <a:p>
            <a:r>
              <a:rPr lang="en-US" dirty="0" smtClean="0"/>
              <a:t>Method of preparation:- (3 marks) </a:t>
            </a:r>
          </a:p>
          <a:p>
            <a:r>
              <a:rPr lang="en-US" dirty="0" err="1" smtClean="0"/>
              <a:t>i</a:t>
            </a:r>
            <a:r>
              <a:rPr lang="en-US" dirty="0" smtClean="0"/>
              <a:t>) Thoroughly Clean &amp; lubricate the mould with suitable lubricant. Keep it on ice in inverted position to cool &amp; drain excess lubricant. </a:t>
            </a:r>
          </a:p>
          <a:p>
            <a:r>
              <a:rPr lang="en-US" dirty="0" smtClean="0"/>
              <a:t>ii) Heat the china dish over water bath. To this add required qty. of cocoa butter after taking into account the displacement value of medicament. &amp; calculating for two extra suppositories for unavoidable wastage. </a:t>
            </a:r>
          </a:p>
          <a:p>
            <a:r>
              <a:rPr lang="en-US" dirty="0" smtClean="0"/>
              <a:t>iii) Remove the dish from water bath, when 2/3 rd of base melts &amp; stir </a:t>
            </a:r>
            <a:r>
              <a:rPr lang="en-US" dirty="0" err="1" smtClean="0"/>
              <a:t>throughly</a:t>
            </a:r>
            <a:r>
              <a:rPr lang="en-US" dirty="0" smtClean="0"/>
              <a:t> until whole mass melts. To avoid overheating. </a:t>
            </a:r>
          </a:p>
          <a:p>
            <a:r>
              <a:rPr lang="en-US" dirty="0" smtClean="0"/>
              <a:t>iv) Place the weighed qty of medicament on an ointment tile. Pour about half of melted base over it. Mix it thoroughly with spatula. </a:t>
            </a:r>
          </a:p>
          <a:p>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38200"/>
            <a:ext cx="7620000" cy="5287963"/>
          </a:xfrm>
        </p:spPr>
        <p:txBody>
          <a:bodyPr/>
          <a:lstStyle/>
          <a:p>
            <a:r>
              <a:rPr lang="en-US" dirty="0" smtClean="0"/>
              <a:t>v) Transfer the mixed mass again to china dish, mix it </a:t>
            </a:r>
            <a:r>
              <a:rPr lang="en-US" dirty="0" err="1" smtClean="0"/>
              <a:t>throughly</a:t>
            </a:r>
            <a:r>
              <a:rPr lang="en-US" dirty="0" smtClean="0"/>
              <a:t> &amp; warm china dish over water bath for few seconds with constant stirring. </a:t>
            </a:r>
          </a:p>
          <a:p>
            <a:r>
              <a:rPr lang="en-US" dirty="0" smtClean="0"/>
              <a:t>vi) Pour the melted mass into the cavities of suppository mould. Kept over ice. Fill each cavity to over flowing, to prevent the formation of holes in suppositories. </a:t>
            </a:r>
          </a:p>
          <a:p>
            <a:r>
              <a:rPr lang="en-US" dirty="0" smtClean="0"/>
              <a:t>vii) Remove excess of mass with the help of sharp knife. </a:t>
            </a:r>
          </a:p>
          <a:p>
            <a:r>
              <a:rPr lang="en-US" dirty="0" smtClean="0"/>
              <a:t>viii) Open the mould &amp; remove suppositories. </a:t>
            </a:r>
          </a:p>
          <a:p>
            <a:r>
              <a:rPr lang="en-US" dirty="0" smtClean="0"/>
              <a:t>ix) Wipe off the suppository lightly with a clean cloth or filter paper. </a:t>
            </a:r>
          </a:p>
          <a:p>
            <a:r>
              <a:rPr lang="en-US" dirty="0" smtClean="0"/>
              <a:t>x) Wrap the individual suppository in a wax paper. </a:t>
            </a:r>
          </a:p>
          <a:p>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320"/>
            <a:ext cx="7866888" cy="716280"/>
          </a:xfrm>
        </p:spPr>
        <p:txBody>
          <a:bodyPr>
            <a:normAutofit fontScale="90000"/>
          </a:bodyPr>
          <a:lstStyle/>
          <a:p>
            <a:r>
              <a:rPr lang="en-US" sz="3200" b="1" dirty="0" smtClean="0"/>
              <a:t>III] Compression molding - Large Scale operation</a:t>
            </a:r>
            <a:endParaRPr lang="en-US" sz="3200" b="1" dirty="0"/>
          </a:p>
        </p:txBody>
      </p:sp>
      <p:sp>
        <p:nvSpPr>
          <p:cNvPr id="3" name="Content Placeholder 2"/>
          <p:cNvSpPr>
            <a:spLocks noGrp="1"/>
          </p:cNvSpPr>
          <p:nvPr>
            <p:ph sz="half" idx="1"/>
          </p:nvPr>
        </p:nvSpPr>
        <p:spPr>
          <a:xfrm>
            <a:off x="762000" y="914400"/>
            <a:ext cx="5181600" cy="5791200"/>
          </a:xfrm>
        </p:spPr>
        <p:txBody>
          <a:bodyPr>
            <a:normAutofit fontScale="70000" lnSpcReduction="20000"/>
          </a:bodyPr>
          <a:lstStyle/>
          <a:p>
            <a:pPr algn="just"/>
            <a:r>
              <a:rPr lang="en-US" dirty="0" smtClean="0"/>
              <a:t>Prepared mass C is placed in a cylinder A</a:t>
            </a:r>
          </a:p>
          <a:p>
            <a:pPr algn="just"/>
            <a:r>
              <a:rPr lang="en-US" dirty="0" smtClean="0"/>
              <a:t>It is forced through narrow opening D by means of piston B into a </a:t>
            </a:r>
            <a:r>
              <a:rPr lang="en-US" dirty="0" err="1" smtClean="0"/>
              <a:t>mould</a:t>
            </a:r>
            <a:r>
              <a:rPr lang="en-US" dirty="0" smtClean="0"/>
              <a:t>.</a:t>
            </a:r>
          </a:p>
          <a:p>
            <a:pPr algn="just"/>
            <a:r>
              <a:rPr lang="en-US" dirty="0" smtClean="0"/>
              <a:t>Threads of mass pass in the </a:t>
            </a:r>
            <a:r>
              <a:rPr lang="en-US" dirty="0" err="1" smtClean="0"/>
              <a:t>mould</a:t>
            </a:r>
            <a:r>
              <a:rPr lang="en-US" dirty="0" smtClean="0"/>
              <a:t> G and are compressed until a homogenous fused mass is formed in E.</a:t>
            </a:r>
          </a:p>
          <a:p>
            <a:pPr algn="just"/>
            <a:r>
              <a:rPr lang="en-US" dirty="0" smtClean="0"/>
              <a:t>On removal of retaining plate F the suppositories are ejected by further pressure.</a:t>
            </a:r>
          </a:p>
          <a:p>
            <a:pPr algn="just"/>
            <a:r>
              <a:rPr lang="en-US" dirty="0" smtClean="0"/>
              <a:t>The mass and compression cylinder of the machine may be chilled to prevent heat of compression from making the mass too fluid.</a:t>
            </a:r>
          </a:p>
          <a:p>
            <a:pPr algn="just"/>
            <a:r>
              <a:rPr lang="en-US" dirty="0" smtClean="0"/>
              <a:t>Useful for </a:t>
            </a:r>
            <a:r>
              <a:rPr lang="en-US" dirty="0" err="1" smtClean="0"/>
              <a:t>moulding</a:t>
            </a:r>
            <a:r>
              <a:rPr lang="en-US" dirty="0" smtClean="0"/>
              <a:t> suppositories containing insoluble solids (no risk of sedimentation) or </a:t>
            </a:r>
            <a:r>
              <a:rPr lang="en-US" dirty="0" err="1" smtClean="0"/>
              <a:t>thermolabile</a:t>
            </a:r>
            <a:r>
              <a:rPr lang="en-US" dirty="0" smtClean="0"/>
              <a:t> medicaments.</a:t>
            </a:r>
          </a:p>
          <a:p>
            <a:pPr algn="just"/>
            <a:r>
              <a:rPr lang="en-US" dirty="0" smtClean="0"/>
              <a:t>Unsuitable for </a:t>
            </a:r>
            <a:r>
              <a:rPr lang="en-US" dirty="0" err="1" smtClean="0"/>
              <a:t>glycero</a:t>
            </a:r>
            <a:r>
              <a:rPr lang="en-US" dirty="0" smtClean="0"/>
              <a:t>-gelatin products</a:t>
            </a:r>
            <a:endParaRPr lang="en-US" dirty="0"/>
          </a:p>
        </p:txBody>
      </p:sp>
      <p:pic>
        <p:nvPicPr>
          <p:cNvPr id="3074" name="Picture 2" descr="C:\Users\HCL\Desktop\IMAG0234.jpg"/>
          <p:cNvPicPr>
            <a:picLocks noChangeAspect="1" noChangeArrowheads="1"/>
          </p:cNvPicPr>
          <p:nvPr/>
        </p:nvPicPr>
        <p:blipFill rotWithShape="1">
          <a:blip r:embed="rId2">
            <a:extLst>
              <a:ext uri="{BEBA8EAE-BF5A-486C-A8C5-ECC9F3942E4B}">
                <a14:imgProps xmlns="" xmlns:a14="http://schemas.microsoft.com/office/drawing/2010/main">
                  <a14:imgLayer r:embed="rId3">
                    <a14:imgEffect>
                      <a14:brightnessContrast bright="40000" contrast="20000"/>
                    </a14:imgEffect>
                  </a14:imgLayer>
                </a14:imgProps>
              </a:ext>
              <a:ext uri="{28A0092B-C50C-407E-A947-70E740481C1C}">
                <a14:useLocalDpi xmlns="" xmlns:a14="http://schemas.microsoft.com/office/drawing/2010/main" val="0"/>
              </a:ext>
            </a:extLst>
          </a:blip>
          <a:srcRect l="44516" t="6572" r="32420" b="5847"/>
          <a:stretch/>
        </p:blipFill>
        <p:spPr bwMode="auto">
          <a:xfrm>
            <a:off x="6172200" y="914400"/>
            <a:ext cx="2743200" cy="564371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463376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p:cNvPicPr>
          <p:nvPr>
            <p:ph sz="half" idx="1"/>
          </p:nvPr>
        </p:nvPicPr>
        <p:blipFill>
          <a:blip r:embed="rId2"/>
          <a:srcRect/>
          <a:stretch>
            <a:fillRect/>
          </a:stretch>
        </p:blipFill>
        <p:spPr bwMode="auto">
          <a:xfrm>
            <a:off x="533400" y="1371600"/>
            <a:ext cx="7772400" cy="4595839"/>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IN" dirty="0"/>
          </a:p>
        </p:txBody>
      </p:sp>
      <p:sp>
        <p:nvSpPr>
          <p:cNvPr id="6" name="Content Placeholder 5"/>
          <p:cNvSpPr>
            <a:spLocks noGrp="1"/>
          </p:cNvSpPr>
          <p:nvPr>
            <p:ph idx="1"/>
          </p:nvPr>
        </p:nvSpPr>
        <p:spPr/>
        <p:txBody>
          <a:bodyPr>
            <a:normAutofit lnSpcReduction="10000"/>
          </a:bodyPr>
          <a:lstStyle/>
          <a:p>
            <a:r>
              <a:rPr lang="en-US" dirty="0" smtClean="0"/>
              <a:t>Advantages: </a:t>
            </a:r>
          </a:p>
          <a:p>
            <a:pPr marL="457200" indent="-457200">
              <a:buFont typeface="+mj-lt"/>
              <a:buAutoNum type="arabicPeriod"/>
            </a:pPr>
            <a:r>
              <a:rPr lang="en-IN" dirty="0"/>
              <a:t>It is a simple </a:t>
            </a:r>
            <a:r>
              <a:rPr lang="en-IN" dirty="0" smtClean="0"/>
              <a:t>method</a:t>
            </a:r>
          </a:p>
          <a:p>
            <a:pPr marL="457200" indent="-457200">
              <a:buFont typeface="+mj-lt"/>
              <a:buAutoNum type="arabicPeriod"/>
            </a:pPr>
            <a:r>
              <a:rPr lang="en-IN" dirty="0"/>
              <a:t>It gives suppositories that are more elegant than </a:t>
            </a:r>
            <a:r>
              <a:rPr lang="en-IN" dirty="0" smtClean="0"/>
              <a:t>hand moulded suppositories</a:t>
            </a:r>
          </a:p>
          <a:p>
            <a:pPr marL="457200" indent="-457200">
              <a:buFont typeface="+mj-lt"/>
              <a:buAutoNum type="arabicPeriod"/>
            </a:pPr>
            <a:r>
              <a:rPr lang="en-IN" dirty="0"/>
              <a:t>In this method sedimentation of solids in the base </a:t>
            </a:r>
            <a:r>
              <a:rPr lang="en-IN" dirty="0" smtClean="0"/>
              <a:t>is prevented</a:t>
            </a:r>
          </a:p>
          <a:p>
            <a:pPr marL="457200" indent="-457200">
              <a:buFont typeface="+mj-lt"/>
              <a:buAutoNum type="arabicPeriod"/>
            </a:pPr>
            <a:r>
              <a:rPr lang="en-IN" dirty="0"/>
              <a:t>Suitable for heat labile </a:t>
            </a:r>
            <a:r>
              <a:rPr lang="en-IN" dirty="0" smtClean="0"/>
              <a:t>medicaments</a:t>
            </a:r>
          </a:p>
          <a:p>
            <a:r>
              <a:rPr lang="en-US" dirty="0" smtClean="0"/>
              <a:t>Disadvantages:</a:t>
            </a:r>
            <a:endParaRPr lang="en-IN" dirty="0" smtClean="0"/>
          </a:p>
          <a:p>
            <a:pPr marL="457200" indent="-457200">
              <a:buFont typeface="+mj-lt"/>
              <a:buAutoNum type="arabicPeriod"/>
            </a:pPr>
            <a:r>
              <a:rPr lang="en-IN" dirty="0"/>
              <a:t>Air entrapment may take </a:t>
            </a:r>
            <a:r>
              <a:rPr lang="en-IN" dirty="0" smtClean="0"/>
              <a:t>place</a:t>
            </a:r>
          </a:p>
          <a:p>
            <a:pPr marL="457200" indent="-457200">
              <a:buFont typeface="+mj-lt"/>
              <a:buAutoNum type="arabicPeriod"/>
            </a:pPr>
            <a:r>
              <a:rPr lang="en-IN" dirty="0"/>
              <a:t>This air may cause weight </a:t>
            </a:r>
            <a:r>
              <a:rPr lang="en-IN" dirty="0" smtClean="0"/>
              <a:t>variation</a:t>
            </a:r>
          </a:p>
          <a:p>
            <a:pPr marL="457200" indent="-457200">
              <a:buFont typeface="+mj-lt"/>
              <a:buAutoNum type="arabicPeriod"/>
            </a:pPr>
            <a:r>
              <a:rPr lang="en-IN" dirty="0"/>
              <a:t>The drug and/or the base may be oxidized by this air</a:t>
            </a:r>
          </a:p>
        </p:txBody>
      </p:sp>
    </p:spTree>
    <p:extLst>
      <p:ext uri="{BB962C8B-B14F-4D97-AF65-F5344CB8AC3E}">
        <p14:creationId xmlns="" xmlns:p14="http://schemas.microsoft.com/office/powerpoint/2010/main" val="2199081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76488" cy="715962"/>
          </a:xfrm>
        </p:spPr>
        <p:txBody>
          <a:bodyPr>
            <a:normAutofit fontScale="90000"/>
          </a:bodyPr>
          <a:lstStyle/>
          <a:p>
            <a:r>
              <a:rPr lang="en-US" sz="2800" b="1" dirty="0" smtClean="0"/>
              <a:t>Packaging and labelling for suppositories</a:t>
            </a:r>
            <a:endParaRPr lang="en-US" sz="28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726475927"/>
              </p:ext>
            </p:extLst>
          </p:nvPr>
        </p:nvGraphicFramePr>
        <p:xfrm>
          <a:off x="1143000" y="1219200"/>
          <a:ext cx="779145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295400" y="4495800"/>
            <a:ext cx="6858000" cy="2677656"/>
          </a:xfrm>
          <a:prstGeom prst="rect">
            <a:avLst/>
          </a:prstGeom>
          <a:noFill/>
        </p:spPr>
        <p:txBody>
          <a:bodyPr wrap="square" rtlCol="0">
            <a:spAutoFit/>
          </a:bodyPr>
          <a:lstStyle/>
          <a:p>
            <a:r>
              <a:rPr lang="en-US" sz="2400" dirty="0" smtClean="0"/>
              <a:t>Labelling :</a:t>
            </a:r>
          </a:p>
          <a:p>
            <a:pPr marL="342900" indent="-342900">
              <a:buAutoNum type="arabicPeriod"/>
            </a:pPr>
            <a:r>
              <a:rPr lang="en-US" sz="2400" dirty="0" smtClean="0"/>
              <a:t>Store in a cool place</a:t>
            </a:r>
          </a:p>
          <a:p>
            <a:pPr marL="342900" indent="-342900">
              <a:buAutoNum type="arabicPeriod"/>
            </a:pPr>
            <a:r>
              <a:rPr lang="en-US" sz="2400" dirty="0" smtClean="0"/>
              <a:t>For rectal use only or not to be taken orally</a:t>
            </a:r>
          </a:p>
          <a:p>
            <a:pPr marL="342900" indent="-342900">
              <a:buAutoNum type="arabicPeriod"/>
            </a:pPr>
            <a:r>
              <a:rPr lang="en-US" sz="2400" dirty="0" smtClean="0"/>
              <a:t>Moisten before use (for </a:t>
            </a:r>
            <a:r>
              <a:rPr lang="en-US" sz="2400" dirty="0" err="1" smtClean="0"/>
              <a:t>glycero</a:t>
            </a:r>
            <a:r>
              <a:rPr lang="en-US" sz="2400" dirty="0" smtClean="0"/>
              <a:t>-gelatin and </a:t>
            </a:r>
            <a:r>
              <a:rPr lang="en-US" sz="2400" dirty="0" err="1" smtClean="0"/>
              <a:t>macrogol</a:t>
            </a:r>
            <a:r>
              <a:rPr lang="en-US" sz="2400" dirty="0" smtClean="0"/>
              <a:t> bases)</a:t>
            </a:r>
            <a:endParaRPr lang="en-US" sz="2400" dirty="0"/>
          </a:p>
          <a:p>
            <a:pPr marL="342900" indent="-342900">
              <a:buAutoNum type="arabicPeriod"/>
            </a:pPr>
            <a:endParaRPr lang="en-US" sz="2400" dirty="0" smtClean="0"/>
          </a:p>
          <a:p>
            <a:pPr marL="342900" indent="-342900">
              <a:buAutoNum type="arabicPeriod"/>
            </a:pPr>
            <a:endParaRPr lang="en-US" sz="2400" dirty="0"/>
          </a:p>
        </p:txBody>
      </p:sp>
    </p:spTree>
    <p:extLst>
      <p:ext uri="{BB962C8B-B14F-4D97-AF65-F5344CB8AC3E}">
        <p14:creationId xmlns="" xmlns:p14="http://schemas.microsoft.com/office/powerpoint/2010/main" val="2878181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Advantage</a:t>
            </a:r>
            <a:endParaRPr lang="en-IN" dirty="0"/>
          </a:p>
        </p:txBody>
      </p:sp>
      <p:sp>
        <p:nvSpPr>
          <p:cNvPr id="3" name="Content Placeholder 2"/>
          <p:cNvSpPr>
            <a:spLocks noGrp="1"/>
          </p:cNvSpPr>
          <p:nvPr>
            <p:ph idx="1"/>
          </p:nvPr>
        </p:nvSpPr>
        <p:spPr/>
        <p:txBody>
          <a:bodyPr/>
          <a:lstStyle/>
          <a:p>
            <a:r>
              <a:rPr lang="en-IN" dirty="0" smtClean="0"/>
              <a:t>Drug </a:t>
            </a:r>
            <a:r>
              <a:rPr lang="en-IN" dirty="0"/>
              <a:t>goes directly into systemic circulation</a:t>
            </a:r>
          </a:p>
          <a:p>
            <a:r>
              <a:rPr lang="en-IN" dirty="0" smtClean="0"/>
              <a:t>No </a:t>
            </a:r>
            <a:r>
              <a:rPr lang="en-IN" dirty="0"/>
              <a:t>first pass metabolism by liver</a:t>
            </a:r>
          </a:p>
          <a:p>
            <a:r>
              <a:rPr lang="en-IN" dirty="0" smtClean="0"/>
              <a:t>Drug </a:t>
            </a:r>
            <a:r>
              <a:rPr lang="en-IN" dirty="0"/>
              <a:t>avoids stomach and digestive enzymes</a:t>
            </a:r>
          </a:p>
          <a:p>
            <a:endParaRPr lang="en-IN" dirty="0" smtClean="0"/>
          </a:p>
          <a:p>
            <a:endParaRPr lang="en-IN" dirty="0" smtClean="0"/>
          </a:p>
          <a:p>
            <a:r>
              <a:rPr lang="en-IN" dirty="0" smtClean="0"/>
              <a:t>Patient </a:t>
            </a:r>
            <a:r>
              <a:rPr lang="en-IN" dirty="0" err="1"/>
              <a:t>counseling</a:t>
            </a:r>
            <a:r>
              <a:rPr lang="en-IN" dirty="0"/>
              <a:t> -&gt; don't place too high </a:t>
            </a:r>
            <a:r>
              <a:rPr lang="en-IN" dirty="0" smtClean="0"/>
              <a:t>in rectum</a:t>
            </a:r>
            <a:endParaRPr lang="en-IN" dirty="0"/>
          </a:p>
        </p:txBody>
      </p:sp>
    </p:spTree>
    <p:extLst>
      <p:ext uri="{BB962C8B-B14F-4D97-AF65-F5344CB8AC3E}">
        <p14:creationId xmlns="" xmlns:p14="http://schemas.microsoft.com/office/powerpoint/2010/main" val="19791080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305800" cy="1371600"/>
          </a:xfrm>
        </p:spPr>
        <p:txBody>
          <a:bodyPr>
            <a:normAutofit/>
          </a:bodyPr>
          <a:lstStyle/>
          <a:p>
            <a:r>
              <a:rPr lang="en-US" dirty="0" smtClean="0"/>
              <a:t>Packaging and labelling for pessaries  </a:t>
            </a: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4106684950"/>
              </p:ext>
            </p:extLst>
          </p:nvPr>
        </p:nvGraphicFramePr>
        <p:xfrm>
          <a:off x="1435100" y="1447800"/>
          <a:ext cx="749935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143000" y="3962400"/>
            <a:ext cx="7848600" cy="2677656"/>
          </a:xfrm>
          <a:prstGeom prst="rect">
            <a:avLst/>
          </a:prstGeom>
          <a:noFill/>
        </p:spPr>
        <p:txBody>
          <a:bodyPr wrap="square" rtlCol="0">
            <a:spAutoFit/>
          </a:bodyPr>
          <a:lstStyle/>
          <a:p>
            <a:r>
              <a:rPr lang="en-US" sz="2400" dirty="0" smtClean="0"/>
              <a:t>Labelling :</a:t>
            </a:r>
          </a:p>
          <a:p>
            <a:pPr marL="342900" indent="-342900">
              <a:buAutoNum type="arabicPeriod"/>
            </a:pPr>
            <a:r>
              <a:rPr lang="en-US" sz="2400" dirty="0" smtClean="0"/>
              <a:t>Moisten the </a:t>
            </a:r>
            <a:r>
              <a:rPr lang="en-US" sz="2400" dirty="0" err="1" smtClean="0"/>
              <a:t>pessaries</a:t>
            </a:r>
            <a:r>
              <a:rPr lang="en-US" sz="2400" dirty="0" smtClean="0"/>
              <a:t> with water before insertion to reduce stinging caused by osmotic </a:t>
            </a:r>
            <a:r>
              <a:rPr lang="en-US" sz="2400" dirty="0" err="1" smtClean="0"/>
              <a:t>withdrawl</a:t>
            </a:r>
            <a:r>
              <a:rPr lang="en-US" sz="2400" dirty="0" smtClean="0"/>
              <a:t> of water to reduce the tissues during solution in vagina.</a:t>
            </a:r>
          </a:p>
          <a:p>
            <a:pPr marL="342900" indent="-342900">
              <a:buAutoNum type="arabicPeriod"/>
            </a:pPr>
            <a:r>
              <a:rPr lang="en-US" sz="2400" dirty="0" smtClean="0"/>
              <a:t>For vaginal use only or not to be taken orally.</a:t>
            </a:r>
          </a:p>
          <a:p>
            <a:pPr marL="342900" indent="-342900">
              <a:buAutoNum type="arabicPeriod"/>
            </a:pPr>
            <a:r>
              <a:rPr lang="en-US" sz="2400" dirty="0" smtClean="0"/>
              <a:t>Store in a cool place.</a:t>
            </a:r>
          </a:p>
          <a:p>
            <a:pPr marL="342900" indent="-342900">
              <a:buAutoNum type="arabicPeriod"/>
            </a:pPr>
            <a:endParaRPr lang="en-US" sz="2400" dirty="0"/>
          </a:p>
        </p:txBody>
      </p:sp>
    </p:spTree>
    <p:extLst>
      <p:ext uri="{BB962C8B-B14F-4D97-AF65-F5344CB8AC3E}">
        <p14:creationId xmlns="" xmlns:p14="http://schemas.microsoft.com/office/powerpoint/2010/main" val="42199808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control of suppositories</a:t>
            </a:r>
            <a:endParaRPr lang="en-US" dirty="0"/>
          </a:p>
        </p:txBody>
      </p:sp>
      <p:sp>
        <p:nvSpPr>
          <p:cNvPr id="3" name="Content Placeholder 2"/>
          <p:cNvSpPr>
            <a:spLocks noGrp="1"/>
          </p:cNvSpPr>
          <p:nvPr>
            <p:ph idx="1"/>
          </p:nvPr>
        </p:nvSpPr>
        <p:spPr/>
        <p:txBody>
          <a:bodyPr/>
          <a:lstStyle/>
          <a:p>
            <a:r>
              <a:rPr lang="en-US" dirty="0" smtClean="0"/>
              <a:t>Appearance</a:t>
            </a:r>
          </a:p>
          <a:p>
            <a:r>
              <a:rPr lang="en-US" dirty="0" smtClean="0"/>
              <a:t>Uniformity of weight</a:t>
            </a:r>
          </a:p>
          <a:p>
            <a:r>
              <a:rPr lang="en-US" dirty="0" smtClean="0"/>
              <a:t>Disintegration</a:t>
            </a:r>
            <a:endParaRPr lang="en-US" dirty="0"/>
          </a:p>
        </p:txBody>
      </p:sp>
    </p:spTree>
    <p:extLst>
      <p:ext uri="{BB962C8B-B14F-4D97-AF65-F5344CB8AC3E}">
        <p14:creationId xmlns="" xmlns:p14="http://schemas.microsoft.com/office/powerpoint/2010/main" val="4129295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of suppository</a:t>
            </a:r>
            <a:endParaRPr lang="en-IN" dirty="0"/>
          </a:p>
        </p:txBody>
      </p:sp>
      <p:pic>
        <p:nvPicPr>
          <p:cNvPr id="2050"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477762" y="1430425"/>
            <a:ext cx="6675638" cy="52333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41206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7200" dirty="0" smtClean="0"/>
              <a:t>formulation</a:t>
            </a:r>
            <a:endParaRPr lang="en-IN" sz="7200" dirty="0"/>
          </a:p>
        </p:txBody>
      </p:sp>
      <p:sp>
        <p:nvSpPr>
          <p:cNvPr id="5" name="Text Placeholder 4"/>
          <p:cNvSpPr>
            <a:spLocks noGrp="1"/>
          </p:cNvSpPr>
          <p:nvPr>
            <p:ph type="body" idx="1"/>
          </p:nvPr>
        </p:nvSpPr>
        <p:spPr/>
        <p:txBody>
          <a:bodyPr/>
          <a:lstStyle/>
          <a:p>
            <a:endParaRPr lang="en-IN"/>
          </a:p>
        </p:txBody>
      </p:sp>
    </p:spTree>
    <p:extLst>
      <p:ext uri="{BB962C8B-B14F-4D97-AF65-F5344CB8AC3E}">
        <p14:creationId xmlns="" xmlns:p14="http://schemas.microsoft.com/office/powerpoint/2010/main" val="262732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smtClean="0"/>
              <a:t>Problems in formulation of suppositories</a:t>
            </a:r>
            <a:endParaRPr lang="en-IN" dirty="0"/>
          </a:p>
        </p:txBody>
      </p:sp>
      <p:sp>
        <p:nvSpPr>
          <p:cNvPr id="3" name="Content Placeholder 2"/>
          <p:cNvSpPr>
            <a:spLocks noGrp="1"/>
          </p:cNvSpPr>
          <p:nvPr>
            <p:ph idx="1"/>
          </p:nvPr>
        </p:nvSpPr>
        <p:spPr/>
        <p:txBody>
          <a:bodyPr>
            <a:normAutofit fontScale="92500" lnSpcReduction="10000"/>
          </a:bodyPr>
          <a:lstStyle/>
          <a:p>
            <a:pPr marL="457200" indent="-457200">
              <a:buAutoNum type="arabicPeriod"/>
            </a:pPr>
            <a:r>
              <a:rPr lang="en-US" sz="2600" u="sng" dirty="0" smtClean="0"/>
              <a:t>Water in suppositories</a:t>
            </a:r>
          </a:p>
          <a:p>
            <a:r>
              <a:rPr lang="en-IN" dirty="0"/>
              <a:t>Formulators do not like to use water for dissolving drugs </a:t>
            </a:r>
            <a:r>
              <a:rPr lang="en-IN" dirty="0" smtClean="0"/>
              <a:t>in suppositories </a:t>
            </a:r>
            <a:r>
              <a:rPr lang="en-IN" dirty="0"/>
              <a:t>for the following reasons :</a:t>
            </a:r>
          </a:p>
          <a:p>
            <a:r>
              <a:rPr lang="en-IN" dirty="0"/>
              <a:t>a. Water causes oxidation of fats.</a:t>
            </a:r>
          </a:p>
          <a:p>
            <a:r>
              <a:rPr lang="en-IN" dirty="0"/>
              <a:t>b. If the suppositories are manufactured at a high temperature, </a:t>
            </a:r>
            <a:r>
              <a:rPr lang="en-IN" dirty="0" smtClean="0"/>
              <a:t>the water </a:t>
            </a:r>
            <a:r>
              <a:rPr lang="en-IN" dirty="0"/>
              <a:t>evaporates, the drugs crystallize out.</a:t>
            </a:r>
          </a:p>
          <a:p>
            <a:r>
              <a:rPr lang="en-IN" dirty="0"/>
              <a:t>c. Absorption of water soluble drugs is enhanced only if the base </a:t>
            </a:r>
            <a:r>
              <a:rPr lang="en-IN" dirty="0" smtClean="0"/>
              <a:t>is an </a:t>
            </a:r>
            <a:r>
              <a:rPr lang="en-IN" dirty="0"/>
              <a:t>oil – in – water emulsion with more than 50% of the water in </a:t>
            </a:r>
            <a:r>
              <a:rPr lang="en-IN" dirty="0" smtClean="0"/>
              <a:t>the external </a:t>
            </a:r>
            <a:r>
              <a:rPr lang="en-IN" dirty="0"/>
              <a:t>phase.</a:t>
            </a:r>
          </a:p>
          <a:p>
            <a:r>
              <a:rPr lang="en-IN" dirty="0"/>
              <a:t>d. Drug excipient interactions are more likely to happen in </a:t>
            </a:r>
            <a:r>
              <a:rPr lang="en-IN" dirty="0" smtClean="0"/>
              <a:t>the presence </a:t>
            </a:r>
            <a:r>
              <a:rPr lang="en-IN" dirty="0"/>
              <a:t>of water.</a:t>
            </a:r>
          </a:p>
          <a:p>
            <a:r>
              <a:rPr lang="en-IN" dirty="0"/>
              <a:t>e. Bacterial contamination may be a problem, so we may be </a:t>
            </a:r>
            <a:r>
              <a:rPr lang="en-IN" dirty="0" smtClean="0"/>
              <a:t>forced to </a:t>
            </a:r>
            <a:r>
              <a:rPr lang="en-IN" dirty="0"/>
              <a:t>add a preservative.</a:t>
            </a:r>
          </a:p>
        </p:txBody>
      </p:sp>
    </p:spTree>
    <p:extLst>
      <p:ext uri="{BB962C8B-B14F-4D97-AF65-F5344CB8AC3E}">
        <p14:creationId xmlns="" xmlns:p14="http://schemas.microsoft.com/office/powerpoint/2010/main" val="1442644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dirty="0" smtClean="0"/>
              <a:t>2. </a:t>
            </a:r>
            <a:r>
              <a:rPr lang="en-US" sz="2400" u="sng" dirty="0" err="1" smtClean="0"/>
              <a:t>Hygroscopicity</a:t>
            </a:r>
            <a:r>
              <a:rPr lang="en-US" sz="2400" u="sng" dirty="0" smtClean="0"/>
              <a:t> </a:t>
            </a:r>
          </a:p>
          <a:p>
            <a:r>
              <a:rPr lang="en-IN" dirty="0" err="1"/>
              <a:t>Glycerogelatin</a:t>
            </a:r>
            <a:r>
              <a:rPr lang="en-IN" dirty="0"/>
              <a:t> suppositories lose moisture in dry climates and absorb moisture in humid </a:t>
            </a:r>
            <a:r>
              <a:rPr lang="en-IN" dirty="0" smtClean="0"/>
              <a:t>conditions</a:t>
            </a:r>
          </a:p>
          <a:p>
            <a:r>
              <a:rPr lang="en-IN" dirty="0"/>
              <a:t>The </a:t>
            </a:r>
            <a:r>
              <a:rPr lang="en-IN" dirty="0" err="1"/>
              <a:t>hygroscopicity</a:t>
            </a:r>
            <a:r>
              <a:rPr lang="en-IN" dirty="0"/>
              <a:t> of polyethylene glycol bases depends on the chain length of the </a:t>
            </a:r>
            <a:r>
              <a:rPr lang="en-IN" dirty="0" smtClean="0"/>
              <a:t>molecule</a:t>
            </a:r>
          </a:p>
          <a:p>
            <a:r>
              <a:rPr lang="en-IN" dirty="0"/>
              <a:t>As the molecular weight of these ethylene oxide polymers increases the </a:t>
            </a:r>
            <a:r>
              <a:rPr lang="en-IN" dirty="0" err="1"/>
              <a:t>hygroscopicity</a:t>
            </a:r>
            <a:r>
              <a:rPr lang="en-IN" dirty="0"/>
              <a:t> decreases</a:t>
            </a:r>
            <a:endParaRPr lang="en-US" dirty="0" smtClean="0"/>
          </a:p>
          <a:p>
            <a:endParaRPr lang="en-IN" dirty="0"/>
          </a:p>
        </p:txBody>
      </p:sp>
    </p:spTree>
    <p:extLst>
      <p:ext uri="{BB962C8B-B14F-4D97-AF65-F5344CB8AC3E}">
        <p14:creationId xmlns="" xmlns:p14="http://schemas.microsoft.com/office/powerpoint/2010/main" val="1227479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5791200" cy="1219200"/>
          </a:xfrm>
        </p:spPr>
        <p:txBody>
          <a:bodyPr>
            <a:normAutofit fontScale="90000"/>
          </a:bodyPr>
          <a:lstStyle/>
          <a:p>
            <a:r>
              <a:rPr lang="en-US" dirty="0" smtClean="0"/>
              <a:t>3. </a:t>
            </a:r>
            <a:r>
              <a:rPr lang="en-IN" u="sng" dirty="0" smtClean="0"/>
              <a:t>Drug-</a:t>
            </a:r>
            <a:r>
              <a:rPr lang="en-IN" u="sng" dirty="0" err="1" smtClean="0"/>
              <a:t>excipient</a:t>
            </a:r>
            <a:r>
              <a:rPr lang="en-IN" u="sng" dirty="0" smtClean="0"/>
              <a:t> Interactions</a:t>
            </a:r>
            <a:br>
              <a:rPr lang="en-IN" u="sng" dirty="0" smtClean="0"/>
            </a:br>
            <a:endParaRPr lang="en-IN" dirty="0"/>
          </a:p>
        </p:txBody>
      </p:sp>
      <p:sp>
        <p:nvSpPr>
          <p:cNvPr id="3" name="Content Placeholder 2"/>
          <p:cNvSpPr>
            <a:spLocks noGrp="1"/>
          </p:cNvSpPr>
          <p:nvPr>
            <p:ph idx="1"/>
          </p:nvPr>
        </p:nvSpPr>
        <p:spPr/>
        <p:txBody>
          <a:bodyPr/>
          <a:lstStyle/>
          <a:p>
            <a:r>
              <a:rPr lang="en-IN" dirty="0" smtClean="0"/>
              <a:t>Incompatibilities </a:t>
            </a:r>
            <a:r>
              <a:rPr lang="en-IN" dirty="0"/>
              <a:t>exist between polyethylene glycol base and some drugs</a:t>
            </a:r>
            <a:r>
              <a:rPr lang="en-IN" dirty="0" smtClean="0"/>
              <a:t>.</a:t>
            </a:r>
          </a:p>
          <a:p>
            <a:r>
              <a:rPr lang="en-IN" dirty="0" err="1" smtClean="0"/>
              <a:t>Ex:Sodium</a:t>
            </a:r>
            <a:r>
              <a:rPr lang="en-IN" dirty="0" smtClean="0"/>
              <a:t> </a:t>
            </a:r>
            <a:r>
              <a:rPr lang="en-IN" dirty="0"/>
              <a:t>barbital and salicylic acid crystallize out of polyethylene glycol</a:t>
            </a:r>
            <a:r>
              <a:rPr lang="en-IN" dirty="0" smtClean="0"/>
              <a:t>.</a:t>
            </a:r>
          </a:p>
          <a:p>
            <a:r>
              <a:rPr lang="en-IN" dirty="0"/>
              <a:t>High concentrations of salicylic acid soften polyethylene glycol to an ointment like consistency. </a:t>
            </a:r>
            <a:endParaRPr lang="en-IN" dirty="0" smtClean="0"/>
          </a:p>
          <a:p>
            <a:r>
              <a:rPr lang="en-IN" dirty="0"/>
              <a:t>Penicillin G is stable in cocoa butter and other fatty bases. It decomposes in polyethylene glycol bases.</a:t>
            </a:r>
          </a:p>
        </p:txBody>
      </p:sp>
    </p:spTree>
    <p:extLst>
      <p:ext uri="{BB962C8B-B14F-4D97-AF65-F5344CB8AC3E}">
        <p14:creationId xmlns="" xmlns:p14="http://schemas.microsoft.com/office/powerpoint/2010/main" val="2820586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sz="2400" dirty="0" smtClean="0"/>
              <a:t>4. </a:t>
            </a:r>
            <a:r>
              <a:rPr lang="en-US" sz="2400" u="sng" dirty="0" smtClean="0"/>
              <a:t>Viscosity </a:t>
            </a:r>
          </a:p>
          <a:p>
            <a:r>
              <a:rPr lang="en-IN" dirty="0"/>
              <a:t>When the base has low viscosity, sedimentation of the drug is a problem</a:t>
            </a:r>
            <a:r>
              <a:rPr lang="en-IN" dirty="0" smtClean="0"/>
              <a:t>.</a:t>
            </a:r>
          </a:p>
          <a:p>
            <a:r>
              <a:rPr lang="en-IN" dirty="0"/>
              <a:t>2% aluminium </a:t>
            </a:r>
            <a:r>
              <a:rPr lang="en-IN" dirty="0" err="1"/>
              <a:t>monostearate</a:t>
            </a:r>
            <a:r>
              <a:rPr lang="en-IN" dirty="0"/>
              <a:t> may be added to increase the viscosity of the </a:t>
            </a:r>
            <a:r>
              <a:rPr lang="en-IN" dirty="0" smtClean="0"/>
              <a:t>base</a:t>
            </a:r>
          </a:p>
          <a:p>
            <a:r>
              <a:rPr lang="en-IN" dirty="0" err="1"/>
              <a:t>Cetyl</a:t>
            </a:r>
            <a:r>
              <a:rPr lang="en-IN" dirty="0"/>
              <a:t> and </a:t>
            </a:r>
            <a:r>
              <a:rPr lang="en-IN" dirty="0" err="1"/>
              <a:t>stearyl</a:t>
            </a:r>
            <a:r>
              <a:rPr lang="en-IN" dirty="0"/>
              <a:t> alcohols or stearic acid are added to improve the consistency of suppositories</a:t>
            </a:r>
          </a:p>
        </p:txBody>
      </p:sp>
    </p:spTree>
    <p:extLst>
      <p:ext uri="{BB962C8B-B14F-4D97-AF65-F5344CB8AC3E}">
        <p14:creationId xmlns="" xmlns:p14="http://schemas.microsoft.com/office/powerpoint/2010/main" val="3869484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sz="2400" dirty="0" smtClean="0"/>
              <a:t>5. </a:t>
            </a:r>
            <a:r>
              <a:rPr lang="en-IN" sz="2400" u="sng" dirty="0" smtClean="0"/>
              <a:t>Brittleness</a:t>
            </a:r>
          </a:p>
          <a:p>
            <a:r>
              <a:rPr lang="en-IN" dirty="0"/>
              <a:t>Cocoa butter suppositories are elastic, not </a:t>
            </a:r>
            <a:r>
              <a:rPr lang="en-IN" dirty="0" smtClean="0"/>
              <a:t>brittle</a:t>
            </a:r>
          </a:p>
          <a:p>
            <a:r>
              <a:rPr lang="en-IN" dirty="0"/>
              <a:t>Synthetic fat bases are </a:t>
            </a:r>
            <a:r>
              <a:rPr lang="en-IN" dirty="0" smtClean="0"/>
              <a:t>brittle</a:t>
            </a:r>
          </a:p>
          <a:p>
            <a:r>
              <a:rPr lang="en-IN" dirty="0"/>
              <a:t>This problem can be overcome by keeping the temperature difference between the melted base and the </a:t>
            </a:r>
            <a:r>
              <a:rPr lang="en-IN" dirty="0" err="1"/>
              <a:t>mold</a:t>
            </a:r>
            <a:r>
              <a:rPr lang="en-IN" dirty="0"/>
              <a:t> as small as </a:t>
            </a:r>
            <a:r>
              <a:rPr lang="en-IN" dirty="0" smtClean="0"/>
              <a:t>possible</a:t>
            </a:r>
          </a:p>
          <a:p>
            <a:r>
              <a:rPr lang="en-IN" dirty="0"/>
              <a:t>Materials that impart plasticity to a fat and make them less brittle are small amounts of Tween 80, castor oil, </a:t>
            </a:r>
            <a:r>
              <a:rPr lang="en-IN" dirty="0" err="1"/>
              <a:t>glycerin</a:t>
            </a:r>
            <a:r>
              <a:rPr lang="en-IN" dirty="0"/>
              <a:t> or propylene </a:t>
            </a:r>
            <a:r>
              <a:rPr lang="en-IN" dirty="0" smtClean="0"/>
              <a:t>glycol</a:t>
            </a:r>
            <a:endParaRPr lang="en-IN" dirty="0"/>
          </a:p>
        </p:txBody>
      </p:sp>
    </p:spTree>
    <p:extLst>
      <p:ext uri="{BB962C8B-B14F-4D97-AF65-F5344CB8AC3E}">
        <p14:creationId xmlns="" xmlns:p14="http://schemas.microsoft.com/office/powerpoint/2010/main" val="13598149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sz="2400" dirty="0" smtClean="0"/>
              <a:t>6. </a:t>
            </a:r>
            <a:r>
              <a:rPr lang="en-US" sz="2400" u="sng" dirty="0" smtClean="0"/>
              <a:t>Density</a:t>
            </a:r>
          </a:p>
          <a:p>
            <a:r>
              <a:rPr lang="en-IN" dirty="0"/>
              <a:t>Density of the base, the drug, the volume of the mould and whether the base is having the property of volume contraction are all important. They all determine the weight of the </a:t>
            </a:r>
            <a:r>
              <a:rPr lang="en-IN" dirty="0" smtClean="0"/>
              <a:t>suppository</a:t>
            </a:r>
          </a:p>
          <a:p>
            <a:endParaRPr lang="en-US" dirty="0"/>
          </a:p>
          <a:p>
            <a:r>
              <a:rPr lang="en-US" sz="2400" dirty="0" smtClean="0"/>
              <a:t>7. </a:t>
            </a:r>
            <a:r>
              <a:rPr lang="en-IN" sz="2400" u="sng" dirty="0"/>
              <a:t>Lubrication of </a:t>
            </a:r>
            <a:r>
              <a:rPr lang="en-IN" sz="2400" u="sng" dirty="0" smtClean="0"/>
              <a:t>moulds</a:t>
            </a:r>
          </a:p>
          <a:p>
            <a:r>
              <a:rPr lang="en-IN" dirty="0"/>
              <a:t>Some widely used lubricating agents are mineral oil, aqueous solution of SLS, alcohol and tincture of green soap. These are applied by wiping, brushing or spraying</a:t>
            </a:r>
          </a:p>
        </p:txBody>
      </p:sp>
    </p:spTree>
    <p:extLst>
      <p:ext uri="{BB962C8B-B14F-4D97-AF65-F5344CB8AC3E}">
        <p14:creationId xmlns="" xmlns:p14="http://schemas.microsoft.com/office/powerpoint/2010/main" val="1013649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09600"/>
          </a:xfrm>
        </p:spPr>
        <p:txBody>
          <a:bodyPr>
            <a:normAutofit fontScale="90000"/>
          </a:bodyPr>
          <a:lstStyle/>
          <a:p>
            <a:r>
              <a:rPr lang="en-US" b="1" dirty="0" smtClean="0"/>
              <a:t>Definition</a:t>
            </a:r>
            <a:endParaRPr lang="en-US"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62103637"/>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9083025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graphicEl>
                                              <a:dgm id="{14462ECF-D8D1-4FE1-B0E6-F4213F31E0B4}"/>
                                            </p:graphicEl>
                                          </p:spTgt>
                                        </p:tgtEl>
                                        <p:attrNameLst>
                                          <p:attrName>style.visibility</p:attrName>
                                        </p:attrNameLst>
                                      </p:cBhvr>
                                      <p:to>
                                        <p:strVal val="visible"/>
                                      </p:to>
                                    </p:set>
                                    <p:anim calcmode="lin" valueType="num">
                                      <p:cBhvr>
                                        <p:cTn id="7" dur="1000" fill="hold"/>
                                        <p:tgtEl>
                                          <p:spTgt spid="4">
                                            <p:graphicEl>
                                              <a:dgm id="{14462ECF-D8D1-4FE1-B0E6-F4213F31E0B4}"/>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14462ECF-D8D1-4FE1-B0E6-F4213F31E0B4}"/>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14462ECF-D8D1-4FE1-B0E6-F4213F31E0B4}"/>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14462ECF-D8D1-4FE1-B0E6-F4213F31E0B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
                                            <p:graphicEl>
                                              <a:dgm id="{D2A5D042-E604-4364-BCCE-66141D8542F7}"/>
                                            </p:graphicEl>
                                          </p:spTgt>
                                        </p:tgtEl>
                                        <p:attrNameLst>
                                          <p:attrName>style.visibility</p:attrName>
                                        </p:attrNameLst>
                                      </p:cBhvr>
                                      <p:to>
                                        <p:strVal val="visible"/>
                                      </p:to>
                                    </p:set>
                                    <p:anim calcmode="lin" valueType="num">
                                      <p:cBhvr>
                                        <p:cTn id="15" dur="1000" fill="hold"/>
                                        <p:tgtEl>
                                          <p:spTgt spid="4">
                                            <p:graphicEl>
                                              <a:dgm id="{D2A5D042-E604-4364-BCCE-66141D8542F7}"/>
                                            </p:graphicEl>
                                          </p:spTgt>
                                        </p:tgtEl>
                                        <p:attrNameLst>
                                          <p:attrName>ppt_w</p:attrName>
                                        </p:attrNameLst>
                                      </p:cBhvr>
                                      <p:tavLst>
                                        <p:tav tm="0">
                                          <p:val>
                                            <p:fltVal val="0"/>
                                          </p:val>
                                        </p:tav>
                                        <p:tav tm="100000">
                                          <p:val>
                                            <p:strVal val="#ppt_w"/>
                                          </p:val>
                                        </p:tav>
                                      </p:tavLst>
                                    </p:anim>
                                    <p:anim calcmode="lin" valueType="num">
                                      <p:cBhvr>
                                        <p:cTn id="16" dur="1000" fill="hold"/>
                                        <p:tgtEl>
                                          <p:spTgt spid="4">
                                            <p:graphicEl>
                                              <a:dgm id="{D2A5D042-E604-4364-BCCE-66141D8542F7}"/>
                                            </p:graphicEl>
                                          </p:spTgt>
                                        </p:tgtEl>
                                        <p:attrNameLst>
                                          <p:attrName>ppt_h</p:attrName>
                                        </p:attrNameLst>
                                      </p:cBhvr>
                                      <p:tavLst>
                                        <p:tav tm="0">
                                          <p:val>
                                            <p:fltVal val="0"/>
                                          </p:val>
                                        </p:tav>
                                        <p:tav tm="100000">
                                          <p:val>
                                            <p:strVal val="#ppt_h"/>
                                          </p:val>
                                        </p:tav>
                                      </p:tavLst>
                                    </p:anim>
                                    <p:anim calcmode="lin" valueType="num">
                                      <p:cBhvr>
                                        <p:cTn id="17" dur="1000" fill="hold"/>
                                        <p:tgtEl>
                                          <p:spTgt spid="4">
                                            <p:graphicEl>
                                              <a:dgm id="{D2A5D042-E604-4364-BCCE-66141D8542F7}"/>
                                            </p:graphicEl>
                                          </p:spTgt>
                                        </p:tgtEl>
                                        <p:attrNameLst>
                                          <p:attrName>style.rotation</p:attrName>
                                        </p:attrNameLst>
                                      </p:cBhvr>
                                      <p:tavLst>
                                        <p:tav tm="0">
                                          <p:val>
                                            <p:fltVal val="90"/>
                                          </p:val>
                                        </p:tav>
                                        <p:tav tm="100000">
                                          <p:val>
                                            <p:fltVal val="0"/>
                                          </p:val>
                                        </p:tav>
                                      </p:tavLst>
                                    </p:anim>
                                    <p:animEffect transition="in" filter="fade">
                                      <p:cBhvr>
                                        <p:cTn id="18" dur="1000"/>
                                        <p:tgtEl>
                                          <p:spTgt spid="4">
                                            <p:graphicEl>
                                              <a:dgm id="{D2A5D042-E604-4364-BCCE-66141D8542F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752600"/>
            <a:ext cx="8229600" cy="4724400"/>
          </a:xfrm>
        </p:spPr>
        <p:txBody>
          <a:bodyPr>
            <a:normAutofit lnSpcReduction="10000"/>
          </a:bodyPr>
          <a:lstStyle/>
          <a:p>
            <a:r>
              <a:rPr lang="en-US" sz="2400" dirty="0" smtClean="0"/>
              <a:t>8. </a:t>
            </a:r>
            <a:r>
              <a:rPr lang="en-IN" sz="2400" u="sng" dirty="0"/>
              <a:t>Volume </a:t>
            </a:r>
            <a:r>
              <a:rPr lang="en-IN" sz="2400" u="sng" dirty="0" smtClean="0"/>
              <a:t>contraction</a:t>
            </a:r>
          </a:p>
          <a:p>
            <a:r>
              <a:rPr lang="en-IN" dirty="0"/>
              <a:t>On solidification the volume of the suppository decreases. The mass of the suppository pulls away from the sides of the mould. This contraction helps the suppository to easily slip away from the mould, preventing the need for a lubricating agent</a:t>
            </a:r>
            <a:r>
              <a:rPr lang="en-IN" dirty="0" smtClean="0"/>
              <a:t>.</a:t>
            </a:r>
          </a:p>
          <a:p>
            <a:r>
              <a:rPr lang="en-IN" dirty="0"/>
              <a:t>Sometimes when the suppository mass is contracting, a hole forms at the open end. This gives an inelegant appearance to the suppository. Weight variation among suppositories is also likely to occur</a:t>
            </a:r>
            <a:r>
              <a:rPr lang="en-IN" dirty="0" smtClean="0"/>
              <a:t>.</a:t>
            </a:r>
          </a:p>
          <a:p>
            <a:r>
              <a:rPr lang="en-IN" dirty="0"/>
              <a:t>This contraction can be minimized by pouring the suppository mass slightly above its congealing temperature into a mould warmed to about the same temperature. Another way to overcome this problem is to overfill the </a:t>
            </a:r>
            <a:r>
              <a:rPr lang="en-IN" dirty="0" err="1"/>
              <a:t>molds</a:t>
            </a:r>
            <a:r>
              <a:rPr lang="en-IN" dirty="0"/>
              <a:t>, and scrape off the excess mass which contains the contraction hole.</a:t>
            </a:r>
          </a:p>
        </p:txBody>
      </p:sp>
    </p:spTree>
    <p:extLst>
      <p:ext uri="{BB962C8B-B14F-4D97-AF65-F5344CB8AC3E}">
        <p14:creationId xmlns="" xmlns:p14="http://schemas.microsoft.com/office/powerpoint/2010/main" val="2911701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752600"/>
            <a:ext cx="8077200" cy="4373563"/>
          </a:xfrm>
        </p:spPr>
        <p:txBody>
          <a:bodyPr/>
          <a:lstStyle/>
          <a:p>
            <a:r>
              <a:rPr lang="en-US" sz="2400" dirty="0" smtClean="0"/>
              <a:t>9. </a:t>
            </a:r>
            <a:r>
              <a:rPr lang="en-US" sz="2400" u="sng" dirty="0" smtClean="0"/>
              <a:t>Displacement value</a:t>
            </a:r>
          </a:p>
          <a:p>
            <a:r>
              <a:rPr lang="en-IN" dirty="0"/>
              <a:t>The volume of suppositories from a particular mould will be constant but the weight will vary because the densities of the medicaments usually differ from the density of the base, and hence the density of the medicament will affect the amount of the base required for each suppository</a:t>
            </a:r>
          </a:p>
        </p:txBody>
      </p:sp>
    </p:spTree>
    <p:extLst>
      <p:ext uri="{BB962C8B-B14F-4D97-AF65-F5344CB8AC3E}">
        <p14:creationId xmlns="" xmlns:p14="http://schemas.microsoft.com/office/powerpoint/2010/main" val="898529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752600"/>
            <a:ext cx="8001000" cy="4373563"/>
          </a:xfrm>
        </p:spPr>
        <p:txBody>
          <a:bodyPr>
            <a:normAutofit fontScale="92500" lnSpcReduction="10000"/>
          </a:bodyPr>
          <a:lstStyle/>
          <a:p>
            <a:r>
              <a:rPr lang="en-US" sz="2600" dirty="0" smtClean="0"/>
              <a:t>10. </a:t>
            </a:r>
            <a:r>
              <a:rPr lang="en-IN" sz="2600" u="sng" dirty="0"/>
              <a:t>Weight and volume </a:t>
            </a:r>
            <a:r>
              <a:rPr lang="en-IN" sz="2600" u="sng" dirty="0" smtClean="0"/>
              <a:t>control</a:t>
            </a:r>
          </a:p>
          <a:p>
            <a:r>
              <a:rPr lang="en-IN" dirty="0"/>
              <a:t>Various factors influence the weight of the suppository, the volume of the suppository and the amount of active ingredient in each </a:t>
            </a:r>
            <a:r>
              <a:rPr lang="en-IN" dirty="0" smtClean="0"/>
              <a:t>suppository.</a:t>
            </a:r>
          </a:p>
          <a:p>
            <a:r>
              <a:rPr lang="en-IN" dirty="0" smtClean="0"/>
              <a:t>They </a:t>
            </a:r>
            <a:r>
              <a:rPr lang="en-IN" dirty="0"/>
              <a:t>are</a:t>
            </a:r>
            <a:r>
              <a:rPr lang="en-IN" dirty="0" smtClean="0"/>
              <a:t>:</a:t>
            </a:r>
          </a:p>
          <a:p>
            <a:pPr marL="457200" indent="-457200">
              <a:buFont typeface="+mj-lt"/>
              <a:buAutoNum type="arabicPeriod"/>
            </a:pPr>
            <a:r>
              <a:rPr lang="en-IN" dirty="0"/>
              <a:t>Concentration of the drug in the mass </a:t>
            </a:r>
            <a:endParaRPr lang="en-IN" dirty="0" smtClean="0"/>
          </a:p>
          <a:p>
            <a:pPr marL="457200" indent="-457200">
              <a:buFont typeface="+mj-lt"/>
              <a:buAutoNum type="arabicPeriod"/>
            </a:pPr>
            <a:r>
              <a:rPr lang="en-IN" dirty="0"/>
              <a:t>Volume of the mould </a:t>
            </a:r>
            <a:r>
              <a:rPr lang="en-IN" dirty="0" smtClean="0"/>
              <a:t>cavity</a:t>
            </a:r>
          </a:p>
          <a:p>
            <a:pPr marL="457200" indent="-457200">
              <a:buFont typeface="+mj-lt"/>
              <a:buAutoNum type="arabicPeriod"/>
            </a:pPr>
            <a:r>
              <a:rPr lang="en-IN" dirty="0"/>
              <a:t>The specific gravity of the </a:t>
            </a:r>
            <a:r>
              <a:rPr lang="en-IN" dirty="0" smtClean="0"/>
              <a:t>base</a:t>
            </a:r>
          </a:p>
          <a:p>
            <a:pPr marL="457200" indent="-457200">
              <a:buFont typeface="+mj-lt"/>
              <a:buAutoNum type="arabicPeriod"/>
            </a:pPr>
            <a:r>
              <a:rPr lang="en-IN" dirty="0"/>
              <a:t>Volume variation between moulds </a:t>
            </a:r>
            <a:endParaRPr lang="en-IN" dirty="0" smtClean="0"/>
          </a:p>
          <a:p>
            <a:pPr marL="457200" indent="-457200">
              <a:buFont typeface="+mj-lt"/>
              <a:buAutoNum type="arabicPeriod"/>
            </a:pPr>
            <a:r>
              <a:rPr lang="en-IN" dirty="0"/>
              <a:t>Weight variation between suppositories due to </a:t>
            </a:r>
            <a:r>
              <a:rPr lang="en-IN" dirty="0" smtClean="0"/>
              <a:t>the inconsistencies </a:t>
            </a:r>
            <a:r>
              <a:rPr lang="en-IN" dirty="0"/>
              <a:t>in the manufacturing process</a:t>
            </a:r>
            <a:r>
              <a:rPr lang="en-IN" dirty="0" smtClean="0"/>
              <a:t>.</a:t>
            </a:r>
          </a:p>
          <a:p>
            <a:r>
              <a:rPr lang="en-IN" dirty="0"/>
              <a:t>The </a:t>
            </a:r>
            <a:r>
              <a:rPr lang="en-IN" dirty="0" smtClean="0"/>
              <a:t>limit </a:t>
            </a:r>
            <a:r>
              <a:rPr lang="en-IN" dirty="0"/>
              <a:t>for the weight variation in suppositories is 5%.</a:t>
            </a:r>
          </a:p>
        </p:txBody>
      </p:sp>
    </p:spTree>
    <p:extLst>
      <p:ext uri="{BB962C8B-B14F-4D97-AF65-F5344CB8AC3E}">
        <p14:creationId xmlns="" xmlns:p14="http://schemas.microsoft.com/office/powerpoint/2010/main" val="35195716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752600"/>
            <a:ext cx="8077200" cy="4373563"/>
          </a:xfrm>
        </p:spPr>
        <p:txBody>
          <a:bodyPr/>
          <a:lstStyle/>
          <a:p>
            <a:r>
              <a:rPr lang="en-US" sz="2400" dirty="0" smtClean="0"/>
              <a:t>11. </a:t>
            </a:r>
            <a:r>
              <a:rPr lang="en-US" sz="2400" u="sng" dirty="0" smtClean="0"/>
              <a:t>Rancidity </a:t>
            </a:r>
          </a:p>
          <a:p>
            <a:r>
              <a:rPr lang="en-IN" dirty="0"/>
              <a:t>The unsaturated fatty acids in the suppository bases undergo auto oxidation and decompose into aldehydes, ketones and acids. These products have strong, unpleasant </a:t>
            </a:r>
            <a:r>
              <a:rPr lang="en-IN" dirty="0" smtClean="0"/>
              <a:t>odours</a:t>
            </a:r>
          </a:p>
          <a:p>
            <a:r>
              <a:rPr lang="en-IN" dirty="0"/>
              <a:t>The lower the content of unsaturated fatty acids in a base, the higher is its resistance to rancidity</a:t>
            </a:r>
          </a:p>
        </p:txBody>
      </p:sp>
    </p:spTree>
    <p:extLst>
      <p:ext uri="{BB962C8B-B14F-4D97-AF65-F5344CB8AC3E}">
        <p14:creationId xmlns="" xmlns:p14="http://schemas.microsoft.com/office/powerpoint/2010/main" val="607041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a:t>
            </a:r>
            <a:endParaRPr lang="en-IN" dirty="0"/>
          </a:p>
        </p:txBody>
      </p:sp>
      <p:sp>
        <p:nvSpPr>
          <p:cNvPr id="3" name="Content Placeholder 2"/>
          <p:cNvSpPr>
            <a:spLocks noGrp="1"/>
          </p:cNvSpPr>
          <p:nvPr>
            <p:ph idx="1"/>
          </p:nvPr>
        </p:nvSpPr>
        <p:spPr>
          <a:xfrm>
            <a:off x="457200" y="1752600"/>
            <a:ext cx="8229600" cy="4724400"/>
          </a:xfrm>
        </p:spPr>
        <p:txBody>
          <a:bodyPr>
            <a:normAutofit fontScale="92500" lnSpcReduction="10000"/>
          </a:bodyPr>
          <a:lstStyle/>
          <a:p>
            <a:pPr marL="457200" indent="-457200">
              <a:buFont typeface="+mj-lt"/>
              <a:buAutoNum type="arabicPeriod"/>
            </a:pPr>
            <a:r>
              <a:rPr lang="en-US" dirty="0" smtClean="0"/>
              <a:t>Should have sufficient absorption from particular body cavity (if for systemic use)</a:t>
            </a:r>
          </a:p>
          <a:p>
            <a:pPr marL="457200" indent="-457200">
              <a:buFont typeface="+mj-lt"/>
              <a:buAutoNum type="arabicPeriod"/>
            </a:pPr>
            <a:r>
              <a:rPr lang="en-US" dirty="0" smtClean="0"/>
              <a:t>Best suited for drugs undergoing first pass metabolism, degrade in GI fluids or irritate the GI mucosa</a:t>
            </a:r>
          </a:p>
          <a:p>
            <a:pPr marL="457200" indent="-457200">
              <a:buFont typeface="+mj-lt"/>
              <a:buAutoNum type="arabicPeriod"/>
            </a:pPr>
            <a:r>
              <a:rPr lang="en-US" dirty="0" smtClean="0"/>
              <a:t>Should be easily dispersible or soluble in the base</a:t>
            </a:r>
          </a:p>
          <a:p>
            <a:pPr marL="457200" indent="-457200">
              <a:buFont typeface="+mj-lt"/>
              <a:buAutoNum type="arabicPeriod"/>
            </a:pPr>
            <a:r>
              <a:rPr lang="en-US" dirty="0" smtClean="0"/>
              <a:t>Should be soluble to achieve homogeneity but should not have more affinity for the base or else it wouldn't get released</a:t>
            </a:r>
          </a:p>
          <a:p>
            <a:pPr marL="457200" indent="-457200">
              <a:buFont typeface="+mj-lt"/>
              <a:buAutoNum type="arabicPeriod"/>
            </a:pPr>
            <a:r>
              <a:rPr lang="en-US" dirty="0" smtClean="0"/>
              <a:t>Particle size should be less to improve bioavailability and decrease irritation</a:t>
            </a:r>
          </a:p>
          <a:p>
            <a:pPr marL="457200" indent="-457200">
              <a:buFont typeface="+mj-lt"/>
              <a:buAutoNum type="arabicPeriod"/>
            </a:pPr>
            <a:r>
              <a:rPr lang="en-US" dirty="0" smtClean="0"/>
              <a:t>Density and solubility of the drug should ensure minimum usage of base and formation of smaller suppositories</a:t>
            </a:r>
          </a:p>
          <a:p>
            <a:pPr marL="457200" indent="-457200">
              <a:buFont typeface="+mj-lt"/>
              <a:buAutoNum type="arabicPeriod"/>
            </a:pPr>
            <a:r>
              <a:rPr lang="en-US" dirty="0" smtClean="0"/>
              <a:t>Drug should be compatible and stable in base and at processing conditions</a:t>
            </a:r>
          </a:p>
          <a:p>
            <a:endParaRPr lang="en-US" dirty="0" smtClean="0"/>
          </a:p>
          <a:p>
            <a:endParaRPr lang="en-US" dirty="0" smtClean="0"/>
          </a:p>
          <a:p>
            <a:endParaRPr lang="en-IN" dirty="0"/>
          </a:p>
        </p:txBody>
      </p:sp>
    </p:spTree>
    <p:extLst>
      <p:ext uri="{BB962C8B-B14F-4D97-AF65-F5344CB8AC3E}">
        <p14:creationId xmlns="" xmlns:p14="http://schemas.microsoft.com/office/powerpoint/2010/main" val="3919209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2240620788"/>
              </p:ext>
            </p:extLst>
          </p:nvPr>
        </p:nvGraphicFramePr>
        <p:xfrm>
          <a:off x="457200" y="152400"/>
          <a:ext cx="847725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438400" y="3099759"/>
            <a:ext cx="4572000" cy="369332"/>
          </a:xfrm>
          <a:prstGeom prst="rect">
            <a:avLst/>
          </a:prstGeom>
          <a:noFill/>
        </p:spPr>
        <p:txBody>
          <a:bodyPr wrap="square" rtlCol="0">
            <a:spAutoFit/>
          </a:bodyPr>
          <a:lstStyle/>
          <a:p>
            <a:r>
              <a:rPr lang="en-US" b="1" dirty="0"/>
              <a:t>Properties of an ideal suppository base</a:t>
            </a:r>
            <a:endParaRPr lang="en-US" dirty="0"/>
          </a:p>
        </p:txBody>
      </p:sp>
    </p:spTree>
    <p:extLst>
      <p:ext uri="{BB962C8B-B14F-4D97-AF65-F5344CB8AC3E}">
        <p14:creationId xmlns="" xmlns:p14="http://schemas.microsoft.com/office/powerpoint/2010/main" val="1863944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790688" cy="639762"/>
          </a:xfrm>
        </p:spPr>
        <p:txBody>
          <a:bodyPr>
            <a:normAutofit/>
          </a:bodyPr>
          <a:lstStyle/>
          <a:p>
            <a:r>
              <a:rPr lang="en-US" sz="3200" dirty="0" smtClean="0"/>
              <a:t>Types of suppositories bases</a:t>
            </a:r>
            <a:endParaRPr lang="en-US" sz="3200"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73854086"/>
              </p:ext>
            </p:extLst>
          </p:nvPr>
        </p:nvGraphicFramePr>
        <p:xfrm>
          <a:off x="304800" y="1143000"/>
          <a:ext cx="862965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537258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153400" cy="685482"/>
          </a:xfrm>
        </p:spPr>
        <p:txBody>
          <a:bodyPr/>
          <a:lstStyle/>
          <a:p>
            <a:r>
              <a:rPr lang="en-US" dirty="0" smtClean="0"/>
              <a:t>Suppository bases</a:t>
            </a:r>
            <a:endParaRPr lang="en-US" dirty="0"/>
          </a:p>
        </p:txBody>
      </p:sp>
      <p:sp>
        <p:nvSpPr>
          <p:cNvPr id="3" name="Content Placeholder 2"/>
          <p:cNvSpPr>
            <a:spLocks noGrp="1"/>
          </p:cNvSpPr>
          <p:nvPr>
            <p:ph idx="1"/>
          </p:nvPr>
        </p:nvSpPr>
        <p:spPr>
          <a:xfrm>
            <a:off x="457200" y="838200"/>
            <a:ext cx="7620000" cy="5287963"/>
          </a:xfrm>
        </p:spPr>
        <p:txBody>
          <a:bodyPr>
            <a:normAutofit fontScale="55000" lnSpcReduction="20000"/>
          </a:bodyPr>
          <a:lstStyle/>
          <a:p>
            <a:endParaRPr lang="en-US" dirty="0" smtClean="0"/>
          </a:p>
          <a:p>
            <a:r>
              <a:rPr lang="en-US" sz="3600" dirty="0" smtClean="0"/>
              <a:t>A. Oleaginous bases:</a:t>
            </a:r>
          </a:p>
          <a:p>
            <a:r>
              <a:rPr lang="en-US" sz="3600" b="0" dirty="0" smtClean="0"/>
              <a:t>1. Cocoa butter.</a:t>
            </a:r>
          </a:p>
          <a:p>
            <a:r>
              <a:rPr lang="en-US" sz="3600" b="0" dirty="0" smtClean="0"/>
              <a:t>2. Emulsified cocoa butter.</a:t>
            </a:r>
          </a:p>
          <a:p>
            <a:r>
              <a:rPr lang="en-US" sz="3600" b="0" dirty="0" smtClean="0"/>
              <a:t>3. Hydrogenated oils.</a:t>
            </a:r>
          </a:p>
          <a:p>
            <a:r>
              <a:rPr lang="en-US" sz="3600" dirty="0" smtClean="0"/>
              <a:t>B. Hydrophilic bases/ aqueous bases:</a:t>
            </a:r>
          </a:p>
          <a:p>
            <a:r>
              <a:rPr lang="en-US" sz="3600" b="0" dirty="0" smtClean="0"/>
              <a:t>1. </a:t>
            </a:r>
            <a:r>
              <a:rPr lang="en-US" sz="3600" b="0" dirty="0" err="1" smtClean="0"/>
              <a:t>Glycero</a:t>
            </a:r>
            <a:r>
              <a:rPr lang="en-US" sz="3600" b="0" dirty="0" smtClean="0"/>
              <a:t>-gelatin base.</a:t>
            </a:r>
          </a:p>
          <a:p>
            <a:r>
              <a:rPr lang="en-US" sz="3600" b="0" dirty="0" smtClean="0"/>
              <a:t>2. Soap-glycerin base.</a:t>
            </a:r>
          </a:p>
          <a:p>
            <a:r>
              <a:rPr lang="en-US" sz="3600" b="0" dirty="0" smtClean="0"/>
              <a:t>3. Polyethylene glycol.</a:t>
            </a:r>
          </a:p>
          <a:p>
            <a:r>
              <a:rPr lang="en-US" sz="3600" dirty="0" smtClean="0"/>
              <a:t>C. Emulsifying/Synthetic bases:</a:t>
            </a:r>
          </a:p>
          <a:p>
            <a:r>
              <a:rPr lang="en-US" sz="3600" b="0" dirty="0" smtClean="0"/>
              <a:t>1. </a:t>
            </a:r>
            <a:r>
              <a:rPr lang="en-US" sz="3600" b="0" dirty="0" err="1" smtClean="0"/>
              <a:t>Witepsol</a:t>
            </a:r>
            <a:endParaRPr lang="en-US" sz="3600" b="0" dirty="0" smtClean="0"/>
          </a:p>
          <a:p>
            <a:r>
              <a:rPr lang="en-US" sz="3600" b="0" dirty="0" smtClean="0"/>
              <a:t>2. Massa </a:t>
            </a:r>
            <a:r>
              <a:rPr lang="en-US" sz="3600" b="0" dirty="0" err="1" smtClean="0"/>
              <a:t>estarinum</a:t>
            </a:r>
            <a:endParaRPr lang="en-US" sz="3600" b="0" dirty="0" smtClean="0"/>
          </a:p>
          <a:p>
            <a:r>
              <a:rPr lang="en-US" sz="3600" b="0" dirty="0" smtClean="0"/>
              <a:t>3. </a:t>
            </a:r>
            <a:r>
              <a:rPr lang="en-US" sz="3600" b="0" dirty="0" err="1" smtClean="0"/>
              <a:t>Massuppol</a:t>
            </a:r>
            <a:r>
              <a:rPr lang="en-US" sz="3600" dirty="0" smtClean="0"/>
              <a:t>.</a:t>
            </a:r>
          </a:p>
          <a:p>
            <a:endParaRPr lang="en-US" sz="3600" dirty="0" smtClean="0"/>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Fatty bases:</a:t>
            </a:r>
            <a:br>
              <a:rPr lang="en-US" dirty="0" smtClean="0"/>
            </a:br>
            <a:endParaRPr lang="en-US" dirty="0"/>
          </a:p>
        </p:txBody>
      </p:sp>
      <p:sp>
        <p:nvSpPr>
          <p:cNvPr id="3" name="Content Placeholder 2"/>
          <p:cNvSpPr>
            <a:spLocks noGrp="1"/>
          </p:cNvSpPr>
          <p:nvPr>
            <p:ph idx="1"/>
          </p:nvPr>
        </p:nvSpPr>
        <p:spPr>
          <a:xfrm>
            <a:off x="457200" y="914400"/>
            <a:ext cx="7620000" cy="5211763"/>
          </a:xfrm>
        </p:spPr>
        <p:txBody>
          <a:bodyPr>
            <a:normAutofit lnSpcReduction="10000"/>
          </a:bodyPr>
          <a:lstStyle/>
          <a:p>
            <a:r>
              <a:rPr lang="en-US" dirty="0" smtClean="0"/>
              <a:t>Cocoa butter:</a:t>
            </a:r>
          </a:p>
          <a:p>
            <a:r>
              <a:rPr lang="en-US" dirty="0" smtClean="0"/>
              <a:t>• Source:</a:t>
            </a:r>
          </a:p>
          <a:p>
            <a:r>
              <a:rPr lang="en-US" b="0" dirty="0" smtClean="0"/>
              <a:t>• Cocoa butter is fat obtained from the roasted seed of </a:t>
            </a:r>
            <a:r>
              <a:rPr lang="en-US" b="0" dirty="0" err="1" smtClean="0"/>
              <a:t>Theobroma</a:t>
            </a:r>
            <a:r>
              <a:rPr lang="en-US" b="0" dirty="0" smtClean="0"/>
              <a:t> cocoa.</a:t>
            </a:r>
          </a:p>
          <a:p>
            <a:r>
              <a:rPr lang="en-US" dirty="0" smtClean="0"/>
              <a:t>• Properties</a:t>
            </a:r>
            <a:r>
              <a:rPr lang="en-US" b="0" dirty="0" smtClean="0"/>
              <a:t>:</a:t>
            </a:r>
          </a:p>
          <a:p>
            <a:r>
              <a:rPr lang="en-US" b="0" dirty="0" smtClean="0"/>
              <a:t>• At room temperature it is a yellowish, white solid having a faint, agreeable</a:t>
            </a:r>
          </a:p>
          <a:p>
            <a:r>
              <a:rPr lang="en-US" b="0" dirty="0" smtClean="0"/>
              <a:t>chocolate like </a:t>
            </a:r>
            <a:r>
              <a:rPr lang="en-US" b="0" dirty="0" err="1" smtClean="0"/>
              <a:t>odour</a:t>
            </a:r>
            <a:r>
              <a:rPr lang="en-US" b="0" dirty="0" smtClean="0"/>
              <a:t>.</a:t>
            </a:r>
          </a:p>
          <a:p>
            <a:r>
              <a:rPr lang="en-US" b="0" dirty="0" smtClean="0"/>
              <a:t>• Chemically, it is a triglyceride (combination of glycerin and one or</a:t>
            </a:r>
          </a:p>
          <a:p>
            <a:r>
              <a:rPr lang="en-US" b="0" dirty="0" smtClean="0"/>
              <a:t>different fatty acids) primarily of </a:t>
            </a:r>
            <a:r>
              <a:rPr lang="en-US" b="0" dirty="0" err="1" smtClean="0"/>
              <a:t>oleopalmitostearin</a:t>
            </a:r>
            <a:r>
              <a:rPr lang="en-US" b="0" dirty="0" smtClean="0"/>
              <a:t> and </a:t>
            </a:r>
            <a:r>
              <a:rPr lang="en-US" b="0" dirty="0" err="1" smtClean="0"/>
              <a:t>oleodistearine</a:t>
            </a:r>
            <a:r>
              <a:rPr lang="en-US" b="0" dirty="0" smtClean="0"/>
              <a:t>.</a:t>
            </a:r>
          </a:p>
          <a:p>
            <a:r>
              <a:rPr lang="en-US" b="0" dirty="0" smtClean="0"/>
              <a:t>• It melts at 30 - 350C,</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791200" cy="1219200"/>
          </a:xfrm>
        </p:spPr>
        <p:txBody>
          <a:bodyPr>
            <a:normAutofit/>
          </a:bodyPr>
          <a:lstStyle/>
          <a:p>
            <a:r>
              <a:rPr lang="en-US" dirty="0" smtClean="0"/>
              <a:t>• Advantages:</a:t>
            </a:r>
            <a:br>
              <a:rPr lang="en-US" dirty="0" smtClean="0"/>
            </a:br>
            <a:endParaRPr lang="en-US" dirty="0"/>
          </a:p>
        </p:txBody>
      </p:sp>
      <p:sp>
        <p:nvSpPr>
          <p:cNvPr id="3" name="Content Placeholder 2"/>
          <p:cNvSpPr>
            <a:spLocks noGrp="1"/>
          </p:cNvSpPr>
          <p:nvPr>
            <p:ph idx="1"/>
          </p:nvPr>
        </p:nvSpPr>
        <p:spPr>
          <a:xfrm>
            <a:off x="457200" y="685800"/>
            <a:ext cx="7620000" cy="5440363"/>
          </a:xfrm>
        </p:spPr>
        <p:txBody>
          <a:bodyPr/>
          <a:lstStyle/>
          <a:p>
            <a:r>
              <a:rPr lang="en-US" dirty="0" smtClean="0"/>
              <a:t>• Melting just below the body temperature.</a:t>
            </a:r>
          </a:p>
          <a:p>
            <a:r>
              <a:rPr lang="en-US" dirty="0" smtClean="0"/>
              <a:t>• Maintaining its solidity at usual room temperatures.</a:t>
            </a:r>
          </a:p>
          <a:p>
            <a:r>
              <a:rPr lang="en-US" dirty="0" smtClean="0"/>
              <a:t>• Readily liquefy on heating and solidify on cooling.</a:t>
            </a:r>
          </a:p>
          <a:p>
            <a:r>
              <a:rPr lang="en-US" dirty="0" smtClean="0">
                <a:solidFill>
                  <a:srgbClr val="FF0000"/>
                </a:solidFill>
              </a:rPr>
              <a:t>Disadvantages:</a:t>
            </a:r>
          </a:p>
          <a:p>
            <a:r>
              <a:rPr lang="en-US" dirty="0" smtClean="0"/>
              <a:t>• Exhibits marked polymorphism.</a:t>
            </a:r>
          </a:p>
          <a:p>
            <a:r>
              <a:rPr lang="en-US" dirty="0" smtClean="0"/>
              <a:t>• Rancidity.</a:t>
            </a:r>
          </a:p>
          <a:p>
            <a:r>
              <a:rPr lang="en-US" dirty="0" smtClean="0"/>
              <a:t>• Stick to mould.</a:t>
            </a:r>
          </a:p>
          <a:p>
            <a:r>
              <a:rPr lang="en-US" dirty="0" smtClean="0"/>
              <a:t>• Leakage from body cavity.</a:t>
            </a:r>
          </a:p>
          <a:p>
            <a:r>
              <a:rPr lang="en-US" dirty="0" smtClean="0"/>
              <a:t>• Costly.</a:t>
            </a:r>
          </a:p>
          <a:p>
            <a:r>
              <a:rPr lang="en-US" dirty="0" smtClean="0"/>
              <a:t>• Immiscibility with body fluid.</a:t>
            </a:r>
          </a:p>
          <a:p>
            <a:r>
              <a:rPr lang="en-US" dirty="0" smtClean="0"/>
              <a:t>• Chloral hydrate or lactic acid liquefies it.</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3533746630"/>
              </p:ext>
            </p:extLst>
          </p:nvPr>
        </p:nvGraphicFramePr>
        <p:xfrm>
          <a:off x="304800" y="228600"/>
          <a:ext cx="8610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97351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graphicEl>
                                              <a:dgm id="{BDFEA3AA-4702-4D23-9574-0F98112EAB91}"/>
                                            </p:graphicEl>
                                          </p:spTgt>
                                        </p:tgtEl>
                                        <p:attrNameLst>
                                          <p:attrName>style.visibility</p:attrName>
                                        </p:attrNameLst>
                                      </p:cBhvr>
                                      <p:to>
                                        <p:strVal val="visible"/>
                                      </p:to>
                                    </p:set>
                                    <p:animEffect transition="in" filter="wedge">
                                      <p:cBhvr>
                                        <p:cTn id="7" dur="500"/>
                                        <p:tgtEl>
                                          <p:spTgt spid="4">
                                            <p:graphicEl>
                                              <a:dgm id="{BDFEA3AA-4702-4D23-9574-0F98112EAB9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graphicEl>
                                              <a:dgm id="{FDA2993C-3E85-4961-82E5-DBDB66B5B942}"/>
                                            </p:graphicEl>
                                          </p:spTgt>
                                        </p:tgtEl>
                                        <p:attrNameLst>
                                          <p:attrName>style.visibility</p:attrName>
                                        </p:attrNameLst>
                                      </p:cBhvr>
                                      <p:to>
                                        <p:strVal val="visible"/>
                                      </p:to>
                                    </p:set>
                                    <p:animEffect transition="in" filter="wedge">
                                      <p:cBhvr>
                                        <p:cTn id="12" dur="500"/>
                                        <p:tgtEl>
                                          <p:spTgt spid="4">
                                            <p:graphicEl>
                                              <a:dgm id="{FDA2993C-3E85-4961-82E5-DBDB66B5B942}"/>
                                            </p:graphicEl>
                                          </p:spTgt>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4">
                                            <p:graphicEl>
                                              <a:dgm id="{91BE832E-DB92-46FC-BC25-9B1927BB142C}"/>
                                            </p:graphicEl>
                                          </p:spTgt>
                                        </p:tgtEl>
                                        <p:attrNameLst>
                                          <p:attrName>style.visibility</p:attrName>
                                        </p:attrNameLst>
                                      </p:cBhvr>
                                      <p:to>
                                        <p:strVal val="visible"/>
                                      </p:to>
                                    </p:set>
                                    <p:animEffect transition="in" filter="wedge">
                                      <p:cBhvr>
                                        <p:cTn id="15" dur="500"/>
                                        <p:tgtEl>
                                          <p:spTgt spid="4">
                                            <p:graphicEl>
                                              <a:dgm id="{91BE832E-DB92-46FC-BC25-9B1927BB142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4">
                                            <p:graphicEl>
                                              <a:dgm id="{7D87AA8A-C6C5-42D5-8277-00788EF21B35}"/>
                                            </p:graphicEl>
                                          </p:spTgt>
                                        </p:tgtEl>
                                        <p:attrNameLst>
                                          <p:attrName>style.visibility</p:attrName>
                                        </p:attrNameLst>
                                      </p:cBhvr>
                                      <p:to>
                                        <p:strVal val="visible"/>
                                      </p:to>
                                    </p:set>
                                    <p:animEffect transition="in" filter="wedge">
                                      <p:cBhvr>
                                        <p:cTn id="20" dur="500"/>
                                        <p:tgtEl>
                                          <p:spTgt spid="4">
                                            <p:graphicEl>
                                              <a:dgm id="{7D87AA8A-C6C5-42D5-8277-00788EF21B35}"/>
                                            </p:graphicEl>
                                          </p:spTgt>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4">
                                            <p:graphicEl>
                                              <a:dgm id="{84450CB6-1AA8-47B6-A227-7F8617353985}"/>
                                            </p:graphicEl>
                                          </p:spTgt>
                                        </p:tgtEl>
                                        <p:attrNameLst>
                                          <p:attrName>style.visibility</p:attrName>
                                        </p:attrNameLst>
                                      </p:cBhvr>
                                      <p:to>
                                        <p:strVal val="visible"/>
                                      </p:to>
                                    </p:set>
                                    <p:animEffect transition="in" filter="wedge">
                                      <p:cBhvr>
                                        <p:cTn id="23" dur="500"/>
                                        <p:tgtEl>
                                          <p:spTgt spid="4">
                                            <p:graphicEl>
                                              <a:dgm id="{84450CB6-1AA8-47B6-A227-7F861735398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
                                            <p:graphicEl>
                                              <a:dgm id="{04C82E9B-3035-4CA0-8C1B-D77AEB6DC4ED}"/>
                                            </p:graphicEl>
                                          </p:spTgt>
                                        </p:tgtEl>
                                        <p:attrNameLst>
                                          <p:attrName>style.visibility</p:attrName>
                                        </p:attrNameLst>
                                      </p:cBhvr>
                                      <p:to>
                                        <p:strVal val="visible"/>
                                      </p:to>
                                    </p:set>
                                    <p:animEffect transition="in" filter="wedge">
                                      <p:cBhvr>
                                        <p:cTn id="28" dur="500"/>
                                        <p:tgtEl>
                                          <p:spTgt spid="4">
                                            <p:graphicEl>
                                              <a:dgm id="{04C82E9B-3035-4CA0-8C1B-D77AEB6DC4ED}"/>
                                            </p:graphicEl>
                                          </p:spTgt>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4">
                                            <p:graphicEl>
                                              <a:dgm id="{A459A55F-BD0C-4D1B-A323-F6EEC2A59655}"/>
                                            </p:graphicEl>
                                          </p:spTgt>
                                        </p:tgtEl>
                                        <p:attrNameLst>
                                          <p:attrName>style.visibility</p:attrName>
                                        </p:attrNameLst>
                                      </p:cBhvr>
                                      <p:to>
                                        <p:strVal val="visible"/>
                                      </p:to>
                                    </p:set>
                                    <p:animEffect transition="in" filter="wedge">
                                      <p:cBhvr>
                                        <p:cTn id="31" dur="500"/>
                                        <p:tgtEl>
                                          <p:spTgt spid="4">
                                            <p:graphicEl>
                                              <a:dgm id="{A459A55F-BD0C-4D1B-A323-F6EEC2A5965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4">
                                            <p:graphicEl>
                                              <a:dgm id="{6B4D01A0-6D21-46E5-9B55-A2CD142EA9EE}"/>
                                            </p:graphicEl>
                                          </p:spTgt>
                                        </p:tgtEl>
                                        <p:attrNameLst>
                                          <p:attrName>style.visibility</p:attrName>
                                        </p:attrNameLst>
                                      </p:cBhvr>
                                      <p:to>
                                        <p:strVal val="visible"/>
                                      </p:to>
                                    </p:set>
                                    <p:animEffect transition="in" filter="wedge">
                                      <p:cBhvr>
                                        <p:cTn id="36" dur="500"/>
                                        <p:tgtEl>
                                          <p:spTgt spid="4">
                                            <p:graphicEl>
                                              <a:dgm id="{6B4D01A0-6D21-46E5-9B55-A2CD142EA9EE}"/>
                                            </p:graphicEl>
                                          </p:spTgt>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4">
                                            <p:graphicEl>
                                              <a:dgm id="{7B47C866-2C96-4737-A9F0-7C3B315B4DE7}"/>
                                            </p:graphicEl>
                                          </p:spTgt>
                                        </p:tgtEl>
                                        <p:attrNameLst>
                                          <p:attrName>style.visibility</p:attrName>
                                        </p:attrNameLst>
                                      </p:cBhvr>
                                      <p:to>
                                        <p:strVal val="visible"/>
                                      </p:to>
                                    </p:set>
                                    <p:animEffect transition="in" filter="wedge">
                                      <p:cBhvr>
                                        <p:cTn id="39" dur="500"/>
                                        <p:tgtEl>
                                          <p:spTgt spid="4">
                                            <p:graphicEl>
                                              <a:dgm id="{7B47C866-2C96-4737-A9F0-7C3B315B4DE7}"/>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4">
                                            <p:graphicEl>
                                              <a:dgm id="{C727173E-C5A2-4E5F-B316-9C5E9605765F}"/>
                                            </p:graphicEl>
                                          </p:spTgt>
                                        </p:tgtEl>
                                        <p:attrNameLst>
                                          <p:attrName>style.visibility</p:attrName>
                                        </p:attrNameLst>
                                      </p:cBhvr>
                                      <p:to>
                                        <p:strVal val="visible"/>
                                      </p:to>
                                    </p:set>
                                    <p:animEffect transition="in" filter="wedge">
                                      <p:cBhvr>
                                        <p:cTn id="44" dur="500"/>
                                        <p:tgtEl>
                                          <p:spTgt spid="4">
                                            <p:graphicEl>
                                              <a:dgm id="{C727173E-C5A2-4E5F-B316-9C5E9605765F}"/>
                                            </p:graphicEl>
                                          </p:spTgt>
                                        </p:tgtEl>
                                      </p:cBhvr>
                                    </p:animEffect>
                                  </p:childTnLst>
                                </p:cTn>
                              </p:par>
                              <p:par>
                                <p:cTn id="45" presetID="20" presetClass="entr" presetSubtype="0" fill="hold" grpId="0" nodeType="withEffect">
                                  <p:stCondLst>
                                    <p:cond delay="0"/>
                                  </p:stCondLst>
                                  <p:childTnLst>
                                    <p:set>
                                      <p:cBhvr>
                                        <p:cTn id="46" dur="1" fill="hold">
                                          <p:stCondLst>
                                            <p:cond delay="0"/>
                                          </p:stCondLst>
                                        </p:cTn>
                                        <p:tgtEl>
                                          <p:spTgt spid="4">
                                            <p:graphicEl>
                                              <a:dgm id="{58F2CD31-55D8-4104-A406-100196377728}"/>
                                            </p:graphicEl>
                                          </p:spTgt>
                                        </p:tgtEl>
                                        <p:attrNameLst>
                                          <p:attrName>style.visibility</p:attrName>
                                        </p:attrNameLst>
                                      </p:cBhvr>
                                      <p:to>
                                        <p:strVal val="visible"/>
                                      </p:to>
                                    </p:set>
                                    <p:animEffect transition="in" filter="wedge">
                                      <p:cBhvr>
                                        <p:cTn id="47" dur="500"/>
                                        <p:tgtEl>
                                          <p:spTgt spid="4">
                                            <p:graphicEl>
                                              <a:dgm id="{58F2CD31-55D8-4104-A406-100196377728}"/>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4">
                                            <p:graphicEl>
                                              <a:dgm id="{0AF8DB02-69A3-4273-B1BE-5D265432BFF5}"/>
                                            </p:graphicEl>
                                          </p:spTgt>
                                        </p:tgtEl>
                                        <p:attrNameLst>
                                          <p:attrName>style.visibility</p:attrName>
                                        </p:attrNameLst>
                                      </p:cBhvr>
                                      <p:to>
                                        <p:strVal val="visible"/>
                                      </p:to>
                                    </p:set>
                                    <p:animEffect transition="in" filter="wedge">
                                      <p:cBhvr>
                                        <p:cTn id="52" dur="500"/>
                                        <p:tgtEl>
                                          <p:spTgt spid="4">
                                            <p:graphicEl>
                                              <a:dgm id="{0AF8DB02-69A3-4273-B1BE-5D265432BFF5}"/>
                                            </p:graphicEl>
                                          </p:spTgt>
                                        </p:tgtEl>
                                      </p:cBhvr>
                                    </p:animEffect>
                                  </p:childTnLst>
                                </p:cTn>
                              </p:par>
                              <p:par>
                                <p:cTn id="53" presetID="20" presetClass="entr" presetSubtype="0" fill="hold" grpId="0" nodeType="withEffect">
                                  <p:stCondLst>
                                    <p:cond delay="0"/>
                                  </p:stCondLst>
                                  <p:childTnLst>
                                    <p:set>
                                      <p:cBhvr>
                                        <p:cTn id="54" dur="1" fill="hold">
                                          <p:stCondLst>
                                            <p:cond delay="0"/>
                                          </p:stCondLst>
                                        </p:cTn>
                                        <p:tgtEl>
                                          <p:spTgt spid="4">
                                            <p:graphicEl>
                                              <a:dgm id="{3BD466CE-A814-43CE-B959-621505AD3CEB}"/>
                                            </p:graphicEl>
                                          </p:spTgt>
                                        </p:tgtEl>
                                        <p:attrNameLst>
                                          <p:attrName>style.visibility</p:attrName>
                                        </p:attrNameLst>
                                      </p:cBhvr>
                                      <p:to>
                                        <p:strVal val="visible"/>
                                      </p:to>
                                    </p:set>
                                    <p:animEffect transition="in" filter="wedge">
                                      <p:cBhvr>
                                        <p:cTn id="55" dur="500"/>
                                        <p:tgtEl>
                                          <p:spTgt spid="4">
                                            <p:graphicEl>
                                              <a:dgm id="{3BD466CE-A814-43CE-B959-621505AD3CE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4">
                                            <p:graphicEl>
                                              <a:dgm id="{866BEC28-773E-408A-9A6B-8C2B44695843}"/>
                                            </p:graphicEl>
                                          </p:spTgt>
                                        </p:tgtEl>
                                        <p:attrNameLst>
                                          <p:attrName>style.visibility</p:attrName>
                                        </p:attrNameLst>
                                      </p:cBhvr>
                                      <p:to>
                                        <p:strVal val="visible"/>
                                      </p:to>
                                    </p:set>
                                    <p:animEffect transition="in" filter="wedge">
                                      <p:cBhvr>
                                        <p:cTn id="60" dur="500"/>
                                        <p:tgtEl>
                                          <p:spTgt spid="4">
                                            <p:graphicEl>
                                              <a:dgm id="{866BEC28-773E-408A-9A6B-8C2B44695843}"/>
                                            </p:graphicEl>
                                          </p:spTgt>
                                        </p:tgtEl>
                                      </p:cBhvr>
                                    </p:animEffect>
                                  </p:childTnLst>
                                </p:cTn>
                              </p:par>
                              <p:par>
                                <p:cTn id="61" presetID="20" presetClass="entr" presetSubtype="0" fill="hold" grpId="0" nodeType="withEffect">
                                  <p:stCondLst>
                                    <p:cond delay="0"/>
                                  </p:stCondLst>
                                  <p:childTnLst>
                                    <p:set>
                                      <p:cBhvr>
                                        <p:cTn id="62" dur="1" fill="hold">
                                          <p:stCondLst>
                                            <p:cond delay="0"/>
                                          </p:stCondLst>
                                        </p:cTn>
                                        <p:tgtEl>
                                          <p:spTgt spid="4">
                                            <p:graphicEl>
                                              <a:dgm id="{22AF4CD5-A46F-477C-BD27-B435836ED1DE}"/>
                                            </p:graphicEl>
                                          </p:spTgt>
                                        </p:tgtEl>
                                        <p:attrNameLst>
                                          <p:attrName>style.visibility</p:attrName>
                                        </p:attrNameLst>
                                      </p:cBhvr>
                                      <p:to>
                                        <p:strVal val="visible"/>
                                      </p:to>
                                    </p:set>
                                    <p:animEffect transition="in" filter="wedge">
                                      <p:cBhvr>
                                        <p:cTn id="63" dur="500"/>
                                        <p:tgtEl>
                                          <p:spTgt spid="4">
                                            <p:graphicEl>
                                              <a:dgm id="{22AF4CD5-A46F-477C-BD27-B435836ED1DE}"/>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4">
                                            <p:graphicEl>
                                              <a:dgm id="{1ACFB8A2-07F5-4BE7-BD3A-D7CA98523358}"/>
                                            </p:graphicEl>
                                          </p:spTgt>
                                        </p:tgtEl>
                                        <p:attrNameLst>
                                          <p:attrName>style.visibility</p:attrName>
                                        </p:attrNameLst>
                                      </p:cBhvr>
                                      <p:to>
                                        <p:strVal val="visible"/>
                                      </p:to>
                                    </p:set>
                                    <p:animEffect transition="in" filter="wedge">
                                      <p:cBhvr>
                                        <p:cTn id="68" dur="500"/>
                                        <p:tgtEl>
                                          <p:spTgt spid="4">
                                            <p:graphicEl>
                                              <a:dgm id="{1ACFB8A2-07F5-4BE7-BD3A-D7CA98523358}"/>
                                            </p:graphicEl>
                                          </p:spTgt>
                                        </p:tgtEl>
                                      </p:cBhvr>
                                    </p:animEffect>
                                  </p:childTnLst>
                                </p:cTn>
                              </p:par>
                              <p:par>
                                <p:cTn id="69" presetID="20" presetClass="entr" presetSubtype="0" fill="hold" grpId="0" nodeType="withEffect">
                                  <p:stCondLst>
                                    <p:cond delay="0"/>
                                  </p:stCondLst>
                                  <p:childTnLst>
                                    <p:set>
                                      <p:cBhvr>
                                        <p:cTn id="70" dur="1" fill="hold">
                                          <p:stCondLst>
                                            <p:cond delay="0"/>
                                          </p:stCondLst>
                                        </p:cTn>
                                        <p:tgtEl>
                                          <p:spTgt spid="4">
                                            <p:graphicEl>
                                              <a:dgm id="{475EB6E1-8EA6-49F5-9913-62CDA87FE1DA}"/>
                                            </p:graphicEl>
                                          </p:spTgt>
                                        </p:tgtEl>
                                        <p:attrNameLst>
                                          <p:attrName>style.visibility</p:attrName>
                                        </p:attrNameLst>
                                      </p:cBhvr>
                                      <p:to>
                                        <p:strVal val="visible"/>
                                      </p:to>
                                    </p:set>
                                    <p:animEffect transition="in" filter="wedge">
                                      <p:cBhvr>
                                        <p:cTn id="71" dur="500"/>
                                        <p:tgtEl>
                                          <p:spTgt spid="4">
                                            <p:graphicEl>
                                              <a:dgm id="{475EB6E1-8EA6-49F5-9913-62CDA87FE1D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Emulsified </a:t>
            </a:r>
            <a:r>
              <a:rPr lang="en-US" dirty="0" err="1" smtClean="0"/>
              <a:t>theobroma</a:t>
            </a:r>
            <a:r>
              <a:rPr lang="en-US" dirty="0" smtClean="0"/>
              <a:t> oil:</a:t>
            </a:r>
            <a:br>
              <a:rPr lang="en-US" dirty="0" smtClean="0"/>
            </a:br>
            <a:endParaRPr lang="en-US" dirty="0"/>
          </a:p>
        </p:txBody>
      </p:sp>
      <p:sp>
        <p:nvSpPr>
          <p:cNvPr id="3" name="Content Placeholder 2"/>
          <p:cNvSpPr>
            <a:spLocks noGrp="1"/>
          </p:cNvSpPr>
          <p:nvPr>
            <p:ph idx="1"/>
          </p:nvPr>
        </p:nvSpPr>
        <p:spPr/>
        <p:txBody>
          <a:bodyPr/>
          <a:lstStyle/>
          <a:p>
            <a:r>
              <a:rPr lang="en-US" dirty="0" smtClean="0"/>
              <a:t>Emulsified </a:t>
            </a:r>
            <a:r>
              <a:rPr lang="en-US" dirty="0" err="1" smtClean="0"/>
              <a:t>theobroma</a:t>
            </a:r>
            <a:r>
              <a:rPr lang="en-US" dirty="0" smtClean="0"/>
              <a:t> oil:</a:t>
            </a:r>
          </a:p>
          <a:p>
            <a:r>
              <a:rPr lang="en-US" dirty="0" smtClean="0"/>
              <a:t>• It is used as base when large quantities of aqueous solution are to be incorporated.</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Hydrogenated oils:</a:t>
            </a:r>
            <a:br>
              <a:rPr lang="en-US" dirty="0" smtClean="0"/>
            </a:br>
            <a:endParaRPr lang="en-US" dirty="0"/>
          </a:p>
        </p:txBody>
      </p:sp>
      <p:sp>
        <p:nvSpPr>
          <p:cNvPr id="3" name="Content Placeholder 2"/>
          <p:cNvSpPr>
            <a:spLocks noGrp="1"/>
          </p:cNvSpPr>
          <p:nvPr>
            <p:ph idx="1"/>
          </p:nvPr>
        </p:nvSpPr>
        <p:spPr>
          <a:xfrm>
            <a:off x="457200" y="1295400"/>
            <a:ext cx="7620000" cy="4830763"/>
          </a:xfrm>
        </p:spPr>
        <p:txBody>
          <a:bodyPr/>
          <a:lstStyle/>
          <a:p>
            <a:r>
              <a:rPr lang="en-US" dirty="0" smtClean="0"/>
              <a:t>• </a:t>
            </a:r>
            <a:r>
              <a:rPr lang="en-US" b="0" dirty="0" smtClean="0"/>
              <a:t>These are obtained by hydrogenation of various vegetable oils.</a:t>
            </a:r>
          </a:p>
          <a:p>
            <a:r>
              <a:rPr lang="en-US" b="0" dirty="0" smtClean="0"/>
              <a:t>• These include hydrogenated vegetable oils, such as coconut, palm kernel,</a:t>
            </a:r>
          </a:p>
          <a:p>
            <a:r>
              <a:rPr lang="en-US" b="0" dirty="0" smtClean="0"/>
              <a:t>cottonseed, peanut, fractionated palm kernel oil etc.</a:t>
            </a:r>
          </a:p>
          <a:p>
            <a:endParaRPr lang="en-US" b="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solidFill>
                  <a:srgbClr val="FF0000"/>
                </a:solidFill>
              </a:rPr>
              <a:t>Advantages:</a:t>
            </a:r>
          </a:p>
          <a:p>
            <a:r>
              <a:rPr lang="en-US" dirty="0" smtClean="0"/>
              <a:t>• Hydrogenation increases resistance to oxidation.</a:t>
            </a:r>
          </a:p>
          <a:p>
            <a:r>
              <a:rPr lang="en-US" dirty="0" smtClean="0"/>
              <a:t>• Increases chemical inertness,</a:t>
            </a:r>
          </a:p>
          <a:p>
            <a:r>
              <a:rPr lang="en-US" dirty="0" smtClean="0"/>
              <a:t>• Lubrication not required.</a:t>
            </a:r>
          </a:p>
          <a:p>
            <a:r>
              <a:rPr lang="en-US" dirty="0" smtClean="0">
                <a:solidFill>
                  <a:srgbClr val="FF0000"/>
                </a:solidFill>
              </a:rPr>
              <a:t>• Disadvantages:</a:t>
            </a:r>
          </a:p>
          <a:p>
            <a:r>
              <a:rPr lang="en-US" dirty="0" smtClean="0"/>
              <a:t>• Become brittle on rapid cooling.</a:t>
            </a:r>
          </a:p>
          <a:p>
            <a:r>
              <a:rPr lang="en-US" dirty="0" smtClean="0"/>
              <a:t>• Sedimentation of added substance take place.</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391400" cy="1371600"/>
          </a:xfrm>
        </p:spPr>
        <p:txBody>
          <a:bodyPr>
            <a:normAutofit fontScale="90000"/>
          </a:bodyPr>
          <a:lstStyle/>
          <a:p>
            <a:r>
              <a:rPr lang="en-US" dirty="0" smtClean="0"/>
              <a:t>Hydrophilic bases/Aqueous bases:</a:t>
            </a:r>
            <a:br>
              <a:rPr lang="en-US" dirty="0" smtClean="0"/>
            </a:br>
            <a:endParaRPr lang="en-US" dirty="0"/>
          </a:p>
        </p:txBody>
      </p:sp>
      <p:sp>
        <p:nvSpPr>
          <p:cNvPr id="3" name="Content Placeholder 2"/>
          <p:cNvSpPr>
            <a:spLocks noGrp="1"/>
          </p:cNvSpPr>
          <p:nvPr>
            <p:ph idx="1"/>
          </p:nvPr>
        </p:nvSpPr>
        <p:spPr>
          <a:xfrm>
            <a:off x="457200" y="914400"/>
            <a:ext cx="7620000" cy="5211763"/>
          </a:xfrm>
        </p:spPr>
        <p:txBody>
          <a:bodyPr>
            <a:normAutofit/>
          </a:bodyPr>
          <a:lstStyle/>
          <a:p>
            <a:r>
              <a:rPr lang="en-US" dirty="0" err="1" smtClean="0"/>
              <a:t>Glycerogelatine</a:t>
            </a:r>
            <a:r>
              <a:rPr lang="en-US" dirty="0" smtClean="0"/>
              <a:t> base;</a:t>
            </a:r>
          </a:p>
          <a:p>
            <a:r>
              <a:rPr lang="en-US" dirty="0" smtClean="0"/>
              <a:t>• </a:t>
            </a:r>
            <a:r>
              <a:rPr lang="en-US" b="0" dirty="0" smtClean="0"/>
              <a:t>It is a mixture of glycerin and water which is made stiff by the addition of gelatin.</a:t>
            </a:r>
          </a:p>
          <a:p>
            <a:r>
              <a:rPr lang="en-US" b="0" dirty="0" smtClean="0"/>
              <a:t>• Type of gelatin bases: to avoid incompatibility.</a:t>
            </a:r>
          </a:p>
          <a:p>
            <a:r>
              <a:rPr lang="en-US" b="0" dirty="0" smtClean="0"/>
              <a:t>Type A or </a:t>
            </a:r>
            <a:r>
              <a:rPr lang="en-US" b="0" dirty="0" err="1" smtClean="0"/>
              <a:t>Pharmagel</a:t>
            </a:r>
            <a:r>
              <a:rPr lang="en-US" b="0" dirty="0" smtClean="0"/>
              <a:t> A: acidic in nature and used for acidic drugs having </a:t>
            </a:r>
            <a:r>
              <a:rPr lang="en-US" b="0" dirty="0" err="1" smtClean="0"/>
              <a:t>isoelectric</a:t>
            </a:r>
            <a:r>
              <a:rPr lang="en-US" b="0" dirty="0" smtClean="0"/>
              <a:t> point (7-9)</a:t>
            </a:r>
          </a:p>
          <a:p>
            <a:r>
              <a:rPr lang="en-US" b="0" dirty="0" smtClean="0"/>
              <a:t>Type B or </a:t>
            </a:r>
            <a:r>
              <a:rPr lang="en-US" b="0" dirty="0" err="1" smtClean="0"/>
              <a:t>Pharmagel</a:t>
            </a:r>
            <a:r>
              <a:rPr lang="en-US" b="0" dirty="0" smtClean="0"/>
              <a:t> B: alkaline in nature and used for basic drugs having </a:t>
            </a:r>
            <a:r>
              <a:rPr lang="en-US" b="0" dirty="0" err="1" smtClean="0"/>
              <a:t>isoelectric</a:t>
            </a:r>
            <a:r>
              <a:rPr lang="en-US" b="0" dirty="0" smtClean="0"/>
              <a:t> point (4.7-5.0).</a:t>
            </a:r>
          </a:p>
          <a:p>
            <a:r>
              <a:rPr lang="en-US" b="0" dirty="0" smtClean="0"/>
              <a:t>• Used for vaginal suppositories</a:t>
            </a:r>
          </a:p>
          <a:p>
            <a:r>
              <a:rPr lang="en-US" b="0" dirty="0" smtClean="0">
                <a:solidFill>
                  <a:srgbClr val="FF0000"/>
                </a:solidFill>
              </a:rPr>
              <a:t>The </a:t>
            </a:r>
            <a:r>
              <a:rPr lang="en-US" dirty="0" err="1" smtClean="0">
                <a:solidFill>
                  <a:srgbClr val="FF0000"/>
                </a:solidFill>
              </a:rPr>
              <a:t>isoelectric</a:t>
            </a:r>
            <a:r>
              <a:rPr lang="en-US" dirty="0" smtClean="0">
                <a:solidFill>
                  <a:srgbClr val="FF0000"/>
                </a:solidFill>
              </a:rPr>
              <a:t> point</a:t>
            </a:r>
            <a:r>
              <a:rPr lang="en-US" b="0" dirty="0" smtClean="0">
                <a:solidFill>
                  <a:srgbClr val="FF0000"/>
                </a:solidFill>
              </a:rPr>
              <a:t> (</a:t>
            </a:r>
            <a:r>
              <a:rPr lang="en-US" b="0" dirty="0" err="1" smtClean="0">
                <a:solidFill>
                  <a:srgbClr val="FF0000"/>
                </a:solidFill>
              </a:rPr>
              <a:t>pI</a:t>
            </a:r>
            <a:r>
              <a:rPr lang="en-US" b="0" dirty="0" smtClean="0">
                <a:solidFill>
                  <a:srgbClr val="FF0000"/>
                </a:solidFill>
              </a:rPr>
              <a:t>, pH(I), IEP), is the pH at which a particular molecule carries no net electrical charge in the statistical mean. </a:t>
            </a:r>
            <a:endParaRPr lang="en-US" b="0" dirty="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8600"/>
            <a:ext cx="7620000" cy="5897563"/>
          </a:xfrm>
        </p:spPr>
        <p:txBody>
          <a:bodyPr>
            <a:normAutofit fontScale="92500"/>
          </a:bodyPr>
          <a:lstStyle/>
          <a:p>
            <a:r>
              <a:rPr lang="en-US" dirty="0" smtClean="0"/>
              <a:t>Advantages:</a:t>
            </a:r>
          </a:p>
          <a:p>
            <a:r>
              <a:rPr lang="en-US" b="0" dirty="0" smtClean="0"/>
              <a:t>• It melts at body temperature.</a:t>
            </a:r>
          </a:p>
          <a:p>
            <a:r>
              <a:rPr lang="en-US" b="0" dirty="0" smtClean="0"/>
              <a:t>• It mix with body fluid.</a:t>
            </a:r>
          </a:p>
          <a:p>
            <a:r>
              <a:rPr lang="en-US" b="0" dirty="0" smtClean="0"/>
              <a:t>• Not rancid.</a:t>
            </a:r>
          </a:p>
          <a:p>
            <a:r>
              <a:rPr lang="en-US" b="0" dirty="0" smtClean="0"/>
              <a:t>• It can be used to prepare suppositories using boric acid, chloral hydrate</a:t>
            </a:r>
          </a:p>
          <a:p>
            <a:r>
              <a:rPr lang="en-US" b="0" dirty="0" smtClean="0"/>
              <a:t>bromides, iodides, </a:t>
            </a:r>
            <a:r>
              <a:rPr lang="en-US" b="0" dirty="0" err="1" smtClean="0"/>
              <a:t>iodoform</a:t>
            </a:r>
            <a:r>
              <a:rPr lang="en-US" b="0" dirty="0" smtClean="0"/>
              <a:t> opium etc.</a:t>
            </a:r>
          </a:p>
          <a:p>
            <a:r>
              <a:rPr lang="en-US" dirty="0" smtClean="0"/>
              <a:t>Disadvantages:</a:t>
            </a:r>
          </a:p>
          <a:p>
            <a:r>
              <a:rPr lang="en-US" dirty="0" smtClean="0"/>
              <a:t>• </a:t>
            </a:r>
            <a:r>
              <a:rPr lang="en-US" b="0" dirty="0" smtClean="0"/>
              <a:t>Difficult to prepare and handle.</a:t>
            </a:r>
          </a:p>
          <a:p>
            <a:r>
              <a:rPr lang="en-US" b="0" dirty="0" smtClean="0"/>
              <a:t>• Chance of bacterial growth.</a:t>
            </a:r>
          </a:p>
          <a:p>
            <a:r>
              <a:rPr lang="en-US" b="0" dirty="0" smtClean="0"/>
              <a:t>• Hygroscopic in nature. (become hard on drying and soft in cont with</a:t>
            </a:r>
          </a:p>
          <a:p>
            <a:r>
              <a:rPr lang="en-US" b="0" dirty="0" smtClean="0"/>
              <a:t>moisture)</a:t>
            </a:r>
          </a:p>
          <a:p>
            <a:r>
              <a:rPr lang="en-US" b="0" dirty="0" smtClean="0"/>
              <a:t>• Laxative in action.</a:t>
            </a:r>
          </a:p>
          <a:p>
            <a:r>
              <a:rPr lang="en-US" b="0" dirty="0" smtClean="0"/>
              <a:t>• Incompatible with tannic acid, </a:t>
            </a:r>
            <a:r>
              <a:rPr lang="en-US" b="0" dirty="0" err="1" smtClean="0"/>
              <a:t>gallic</a:t>
            </a:r>
            <a:r>
              <a:rPr lang="en-US" b="0" dirty="0" smtClean="0"/>
              <a:t> acid, ferric chloride etc</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8600"/>
            <a:ext cx="7620000" cy="5897563"/>
          </a:xfrm>
        </p:spPr>
        <p:txBody>
          <a:bodyPr/>
          <a:lstStyle/>
          <a:p>
            <a:r>
              <a:rPr lang="en-US" dirty="0" smtClean="0"/>
              <a:t>Soap-glycerin base:</a:t>
            </a:r>
          </a:p>
          <a:p>
            <a:r>
              <a:rPr lang="en-US" b="0" dirty="0" smtClean="0"/>
              <a:t>• In this base glycerin is replaced by soap or sodium </a:t>
            </a:r>
            <a:r>
              <a:rPr lang="en-US" b="0" dirty="0" err="1" smtClean="0"/>
              <a:t>stearate</a:t>
            </a:r>
            <a:r>
              <a:rPr lang="en-US" b="0" dirty="0" smtClean="0"/>
              <a:t>.</a:t>
            </a:r>
          </a:p>
          <a:p>
            <a:r>
              <a:rPr lang="en-US" b="0" dirty="0" smtClean="0"/>
              <a:t>• This makes the base hard.</a:t>
            </a:r>
          </a:p>
          <a:p>
            <a:r>
              <a:rPr lang="en-US" dirty="0" smtClean="0"/>
              <a:t>Polyethylene glycols:</a:t>
            </a:r>
          </a:p>
          <a:p>
            <a:r>
              <a:rPr lang="en-US" dirty="0" smtClean="0"/>
              <a:t>• </a:t>
            </a:r>
            <a:r>
              <a:rPr lang="en-US" b="0" dirty="0" smtClean="0"/>
              <a:t>These are commonly known as </a:t>
            </a:r>
            <a:r>
              <a:rPr lang="en-US" b="0" dirty="0" err="1" smtClean="0"/>
              <a:t>carbowax</a:t>
            </a:r>
            <a:r>
              <a:rPr lang="en-US" b="0" dirty="0" smtClean="0"/>
              <a:t>.</a:t>
            </a:r>
          </a:p>
          <a:p>
            <a:r>
              <a:rPr lang="en-US" b="0" dirty="0" smtClean="0"/>
              <a:t>• These are available in solid, liquid or semi-solid state depending on molecular</a:t>
            </a:r>
          </a:p>
          <a:p>
            <a:r>
              <a:rPr lang="en-US" b="0" dirty="0" smtClean="0"/>
              <a:t>weight.</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Emulsion Bases:</a:t>
            </a:r>
            <a:br>
              <a:rPr lang="en-US" dirty="0" smtClean="0"/>
            </a:br>
            <a:endParaRPr lang="en-US" dirty="0"/>
          </a:p>
        </p:txBody>
      </p:sp>
      <p:sp>
        <p:nvSpPr>
          <p:cNvPr id="3" name="Content Placeholder 2"/>
          <p:cNvSpPr>
            <a:spLocks noGrp="1"/>
          </p:cNvSpPr>
          <p:nvPr>
            <p:ph idx="1"/>
          </p:nvPr>
        </p:nvSpPr>
        <p:spPr/>
        <p:txBody>
          <a:bodyPr/>
          <a:lstStyle/>
          <a:p>
            <a:r>
              <a:rPr lang="en-US" dirty="0" err="1" smtClean="0"/>
              <a:t>Witepsol</a:t>
            </a:r>
            <a:r>
              <a:rPr lang="en-US" dirty="0" smtClean="0"/>
              <a:t>:</a:t>
            </a:r>
          </a:p>
          <a:p>
            <a:r>
              <a:rPr lang="en-US" b="0" dirty="0" smtClean="0"/>
              <a:t>• They consist of triglycerides of saturated vegetable fatty acid with varying</a:t>
            </a:r>
          </a:p>
          <a:p>
            <a:r>
              <a:rPr lang="en-US" b="0" dirty="0" smtClean="0"/>
              <a:t>percentage of partial esters.</a:t>
            </a:r>
          </a:p>
          <a:p>
            <a:r>
              <a:rPr lang="en-US" b="0" dirty="0" smtClean="0"/>
              <a:t>• A small amount of beeswax is added for use in hot climate.</a:t>
            </a:r>
          </a:p>
          <a:p>
            <a:r>
              <a:rPr lang="en-US" b="0" dirty="0" smtClean="0"/>
              <a:t>• It should not be cooled rapidly as it become brittle and fracture.</a:t>
            </a:r>
          </a:p>
          <a:p>
            <a:r>
              <a:rPr lang="en-US" b="0" dirty="0" smtClean="0"/>
              <a:t>• Lubrication is required.</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38200"/>
            <a:ext cx="7620000" cy="5287963"/>
          </a:xfrm>
        </p:spPr>
        <p:txBody>
          <a:bodyPr/>
          <a:lstStyle/>
          <a:p>
            <a:r>
              <a:rPr lang="en-US" dirty="0" smtClean="0"/>
              <a:t>Massa </a:t>
            </a:r>
            <a:r>
              <a:rPr lang="en-US" dirty="0" err="1" smtClean="0"/>
              <a:t>estarinum</a:t>
            </a:r>
            <a:r>
              <a:rPr lang="en-US" dirty="0" smtClean="0"/>
              <a:t>:</a:t>
            </a:r>
          </a:p>
          <a:p>
            <a:r>
              <a:rPr lang="en-US" b="0" dirty="0" smtClean="0"/>
              <a:t>• It is a mixture of mono, </a:t>
            </a:r>
            <a:r>
              <a:rPr lang="en-US" b="0" dirty="0" err="1" smtClean="0"/>
              <a:t>di</a:t>
            </a:r>
            <a:r>
              <a:rPr lang="en-US" b="0" dirty="0" smtClean="0"/>
              <a:t> and triglycerides of saturated fatty acids having the</a:t>
            </a:r>
          </a:p>
          <a:p>
            <a:r>
              <a:rPr lang="en-US" b="0" dirty="0" smtClean="0"/>
              <a:t>formula C11H23COOH to C17H35COOH.</a:t>
            </a:r>
          </a:p>
          <a:p>
            <a:r>
              <a:rPr lang="en-US" b="0" dirty="0" smtClean="0"/>
              <a:t>• This is also known as </a:t>
            </a:r>
            <a:r>
              <a:rPr lang="en-US" b="0" dirty="0" err="1" smtClean="0"/>
              <a:t>adeps</a:t>
            </a:r>
            <a:r>
              <a:rPr lang="en-US" b="0" dirty="0" smtClean="0"/>
              <a:t> solidus.</a:t>
            </a:r>
          </a:p>
          <a:p>
            <a:r>
              <a:rPr lang="en-US" b="0" dirty="0" smtClean="0"/>
              <a:t>• It is a white, brittle, almost </a:t>
            </a:r>
            <a:r>
              <a:rPr lang="en-US" b="0" dirty="0" err="1" smtClean="0"/>
              <a:t>odourless</a:t>
            </a:r>
            <a:r>
              <a:rPr lang="en-US" b="0" dirty="0" smtClean="0"/>
              <a:t> and tasteless solid.</a:t>
            </a:r>
          </a:p>
          <a:p>
            <a:r>
              <a:rPr lang="en-US" b="0" dirty="0" smtClean="0"/>
              <a:t>• It has a </a:t>
            </a:r>
            <a:r>
              <a:rPr lang="en-US" b="0" dirty="0" err="1" smtClean="0"/>
              <a:t>m.p</a:t>
            </a:r>
            <a:r>
              <a:rPr lang="en-US" b="0" dirty="0" smtClean="0"/>
              <a:t>. 33.5 to 35.50C.</a:t>
            </a:r>
          </a:p>
          <a:p>
            <a:r>
              <a:rPr lang="en-US" b="0" dirty="0" smtClean="0"/>
              <a:t>• They are available in various grades but grade B is commonly used in</a:t>
            </a:r>
          </a:p>
          <a:p>
            <a:r>
              <a:rPr lang="en-US" b="0" dirty="0" smtClean="0"/>
              <a:t>dispensing.</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Massuppol</a:t>
            </a:r>
            <a:r>
              <a:rPr lang="en-US" dirty="0" smtClean="0"/>
              <a:t>:</a:t>
            </a:r>
          </a:p>
          <a:p>
            <a:r>
              <a:rPr lang="en-US" b="0" dirty="0" smtClean="0"/>
              <a:t>• It consists of </a:t>
            </a:r>
            <a:r>
              <a:rPr lang="en-US" b="0" dirty="0" err="1" smtClean="0"/>
              <a:t>glyceryl</a:t>
            </a:r>
            <a:r>
              <a:rPr lang="en-US" b="0" dirty="0" smtClean="0"/>
              <a:t> esters mainly of </a:t>
            </a:r>
            <a:r>
              <a:rPr lang="en-US" b="0" dirty="0" err="1" smtClean="0"/>
              <a:t>lauric</a:t>
            </a:r>
            <a:r>
              <a:rPr lang="en-US" b="0" dirty="0" smtClean="0"/>
              <a:t> acid to which small amount of</a:t>
            </a:r>
          </a:p>
          <a:p>
            <a:r>
              <a:rPr lang="en-US" b="0" dirty="0" err="1" smtClean="0"/>
              <a:t>glyceryl</a:t>
            </a:r>
            <a:r>
              <a:rPr lang="en-US" b="0" dirty="0" smtClean="0"/>
              <a:t> </a:t>
            </a:r>
            <a:r>
              <a:rPr lang="en-US" b="0" dirty="0" err="1" smtClean="0"/>
              <a:t>monostearate</a:t>
            </a:r>
            <a:r>
              <a:rPr lang="en-US" b="0" dirty="0" smtClean="0"/>
              <a:t> has been added to improve its water absorbing</a:t>
            </a:r>
          </a:p>
          <a:p>
            <a:r>
              <a:rPr lang="en-US" b="0" dirty="0" smtClean="0"/>
              <a:t>capacity.</a:t>
            </a:r>
          </a:p>
          <a:p>
            <a:r>
              <a:rPr lang="en-US" b="0" dirty="0" smtClean="0"/>
              <a:t> </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124200"/>
            <a:ext cx="7406640" cy="1472184"/>
          </a:xfrm>
        </p:spPr>
        <p:txBody>
          <a:bodyPr>
            <a:normAutofit/>
          </a:bodyPr>
          <a:lstStyle/>
          <a:p>
            <a:r>
              <a:rPr lang="en-US" sz="5400" b="1" dirty="0" smtClean="0"/>
              <a:t>1)Fatty</a:t>
            </a:r>
            <a:r>
              <a:rPr lang="en-US" sz="5400" dirty="0" smtClean="0"/>
              <a:t> </a:t>
            </a:r>
            <a:r>
              <a:rPr lang="en-US" sz="5400" b="1" dirty="0" smtClean="0"/>
              <a:t>Bases</a:t>
            </a:r>
            <a:endParaRPr lang="en-US" sz="5400" b="1" dirty="0"/>
          </a:p>
        </p:txBody>
      </p:sp>
    </p:spTree>
    <p:extLst>
      <p:ext uri="{BB962C8B-B14F-4D97-AF65-F5344CB8AC3E}">
        <p14:creationId xmlns="" xmlns:p14="http://schemas.microsoft.com/office/powerpoint/2010/main" val="3557695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2321914683"/>
              </p:ext>
            </p:extLst>
          </p:nvPr>
        </p:nvGraphicFramePr>
        <p:xfrm>
          <a:off x="-228600" y="304800"/>
          <a:ext cx="91440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60010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graphicEl>
                                              <a:dgm id="{BDFEA3AA-4702-4D23-9574-0F98112EAB91}"/>
                                            </p:graphicEl>
                                          </p:spTgt>
                                        </p:tgtEl>
                                        <p:attrNameLst>
                                          <p:attrName>style.visibility</p:attrName>
                                        </p:attrNameLst>
                                      </p:cBhvr>
                                      <p:to>
                                        <p:strVal val="visible"/>
                                      </p:to>
                                    </p:set>
                                    <p:animEffect transition="in" filter="wedge">
                                      <p:cBhvr>
                                        <p:cTn id="7" dur="500"/>
                                        <p:tgtEl>
                                          <p:spTgt spid="4">
                                            <p:graphicEl>
                                              <a:dgm id="{BDFEA3AA-4702-4D23-9574-0F98112EAB9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graphicEl>
                                              <a:dgm id="{80C6D621-A2A0-40C9-B92F-CD34F120696E}"/>
                                            </p:graphicEl>
                                          </p:spTgt>
                                        </p:tgtEl>
                                        <p:attrNameLst>
                                          <p:attrName>style.visibility</p:attrName>
                                        </p:attrNameLst>
                                      </p:cBhvr>
                                      <p:to>
                                        <p:strVal val="visible"/>
                                      </p:to>
                                    </p:set>
                                    <p:animEffect transition="in" filter="wedge">
                                      <p:cBhvr>
                                        <p:cTn id="12" dur="500"/>
                                        <p:tgtEl>
                                          <p:spTgt spid="4">
                                            <p:graphicEl>
                                              <a:dgm id="{80C6D621-A2A0-40C9-B92F-CD34F120696E}"/>
                                            </p:graphicEl>
                                          </p:spTgt>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4">
                                            <p:graphicEl>
                                              <a:dgm id="{3F29947D-AB81-43E1-AA9E-008E7520934D}"/>
                                            </p:graphicEl>
                                          </p:spTgt>
                                        </p:tgtEl>
                                        <p:attrNameLst>
                                          <p:attrName>style.visibility</p:attrName>
                                        </p:attrNameLst>
                                      </p:cBhvr>
                                      <p:to>
                                        <p:strVal val="visible"/>
                                      </p:to>
                                    </p:set>
                                    <p:animEffect transition="in" filter="wedge">
                                      <p:cBhvr>
                                        <p:cTn id="15" dur="500"/>
                                        <p:tgtEl>
                                          <p:spTgt spid="4">
                                            <p:graphicEl>
                                              <a:dgm id="{3F29947D-AB81-43E1-AA9E-008E7520934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4">
                                            <p:graphicEl>
                                              <a:dgm id="{FDA2993C-3E85-4961-82E5-DBDB66B5B942}"/>
                                            </p:graphicEl>
                                          </p:spTgt>
                                        </p:tgtEl>
                                        <p:attrNameLst>
                                          <p:attrName>style.visibility</p:attrName>
                                        </p:attrNameLst>
                                      </p:cBhvr>
                                      <p:to>
                                        <p:strVal val="visible"/>
                                      </p:to>
                                    </p:set>
                                    <p:animEffect transition="in" filter="wedge">
                                      <p:cBhvr>
                                        <p:cTn id="20" dur="500"/>
                                        <p:tgtEl>
                                          <p:spTgt spid="4">
                                            <p:graphicEl>
                                              <a:dgm id="{FDA2993C-3E85-4961-82E5-DBDB66B5B942}"/>
                                            </p:graphicEl>
                                          </p:spTgt>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4">
                                            <p:graphicEl>
                                              <a:dgm id="{91BE832E-DB92-46FC-BC25-9B1927BB142C}"/>
                                            </p:graphicEl>
                                          </p:spTgt>
                                        </p:tgtEl>
                                        <p:attrNameLst>
                                          <p:attrName>style.visibility</p:attrName>
                                        </p:attrNameLst>
                                      </p:cBhvr>
                                      <p:to>
                                        <p:strVal val="visible"/>
                                      </p:to>
                                    </p:set>
                                    <p:animEffect transition="in" filter="wedge">
                                      <p:cBhvr>
                                        <p:cTn id="23" dur="500"/>
                                        <p:tgtEl>
                                          <p:spTgt spid="4">
                                            <p:graphicEl>
                                              <a:dgm id="{91BE832E-DB92-46FC-BC25-9B1927BB142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
                                            <p:graphicEl>
                                              <a:dgm id="{37B635BF-DC6D-49BE-8124-361961F17D14}"/>
                                            </p:graphicEl>
                                          </p:spTgt>
                                        </p:tgtEl>
                                        <p:attrNameLst>
                                          <p:attrName>style.visibility</p:attrName>
                                        </p:attrNameLst>
                                      </p:cBhvr>
                                      <p:to>
                                        <p:strVal val="visible"/>
                                      </p:to>
                                    </p:set>
                                    <p:animEffect transition="in" filter="wedge">
                                      <p:cBhvr>
                                        <p:cTn id="28" dur="500"/>
                                        <p:tgtEl>
                                          <p:spTgt spid="4">
                                            <p:graphicEl>
                                              <a:dgm id="{37B635BF-DC6D-49BE-8124-361961F17D14}"/>
                                            </p:graphicEl>
                                          </p:spTgt>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4">
                                            <p:graphicEl>
                                              <a:dgm id="{159702D3-CBF5-439D-912F-448BD44A94DF}"/>
                                            </p:graphicEl>
                                          </p:spTgt>
                                        </p:tgtEl>
                                        <p:attrNameLst>
                                          <p:attrName>style.visibility</p:attrName>
                                        </p:attrNameLst>
                                      </p:cBhvr>
                                      <p:to>
                                        <p:strVal val="visible"/>
                                      </p:to>
                                    </p:set>
                                    <p:animEffect transition="in" filter="wedge">
                                      <p:cBhvr>
                                        <p:cTn id="31" dur="500"/>
                                        <p:tgtEl>
                                          <p:spTgt spid="4">
                                            <p:graphicEl>
                                              <a:dgm id="{159702D3-CBF5-439D-912F-448BD44A94D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4">
                                            <p:graphicEl>
                                              <a:dgm id="{33B8C532-6582-4910-8D40-1FBAD374164A}"/>
                                            </p:graphicEl>
                                          </p:spTgt>
                                        </p:tgtEl>
                                        <p:attrNameLst>
                                          <p:attrName>style.visibility</p:attrName>
                                        </p:attrNameLst>
                                      </p:cBhvr>
                                      <p:to>
                                        <p:strVal val="visible"/>
                                      </p:to>
                                    </p:set>
                                    <p:animEffect transition="in" filter="wedge">
                                      <p:cBhvr>
                                        <p:cTn id="36" dur="500"/>
                                        <p:tgtEl>
                                          <p:spTgt spid="4">
                                            <p:graphicEl>
                                              <a:dgm id="{33B8C532-6582-4910-8D40-1FBAD374164A}"/>
                                            </p:graphicEl>
                                          </p:spTgt>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4">
                                            <p:graphicEl>
                                              <a:dgm id="{F94BF1F0-6C73-41C0-8047-14668BF84958}"/>
                                            </p:graphicEl>
                                          </p:spTgt>
                                        </p:tgtEl>
                                        <p:attrNameLst>
                                          <p:attrName>style.visibility</p:attrName>
                                        </p:attrNameLst>
                                      </p:cBhvr>
                                      <p:to>
                                        <p:strVal val="visible"/>
                                      </p:to>
                                    </p:set>
                                    <p:animEffect transition="in" filter="wedge">
                                      <p:cBhvr>
                                        <p:cTn id="39" dur="500"/>
                                        <p:tgtEl>
                                          <p:spTgt spid="4">
                                            <p:graphicEl>
                                              <a:dgm id="{F94BF1F0-6C73-41C0-8047-14668BF84958}"/>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4">
                                            <p:graphicEl>
                                              <a:dgm id="{04C82E9B-3035-4CA0-8C1B-D77AEB6DC4ED}"/>
                                            </p:graphicEl>
                                          </p:spTgt>
                                        </p:tgtEl>
                                        <p:attrNameLst>
                                          <p:attrName>style.visibility</p:attrName>
                                        </p:attrNameLst>
                                      </p:cBhvr>
                                      <p:to>
                                        <p:strVal val="visible"/>
                                      </p:to>
                                    </p:set>
                                    <p:animEffect transition="in" filter="wedge">
                                      <p:cBhvr>
                                        <p:cTn id="44" dur="500"/>
                                        <p:tgtEl>
                                          <p:spTgt spid="4">
                                            <p:graphicEl>
                                              <a:dgm id="{04C82E9B-3035-4CA0-8C1B-D77AEB6DC4ED}"/>
                                            </p:graphicEl>
                                          </p:spTgt>
                                        </p:tgtEl>
                                      </p:cBhvr>
                                    </p:animEffect>
                                  </p:childTnLst>
                                </p:cTn>
                              </p:par>
                              <p:par>
                                <p:cTn id="45" presetID="20" presetClass="entr" presetSubtype="0" fill="hold" grpId="0" nodeType="withEffect">
                                  <p:stCondLst>
                                    <p:cond delay="0"/>
                                  </p:stCondLst>
                                  <p:childTnLst>
                                    <p:set>
                                      <p:cBhvr>
                                        <p:cTn id="46" dur="1" fill="hold">
                                          <p:stCondLst>
                                            <p:cond delay="0"/>
                                          </p:stCondLst>
                                        </p:cTn>
                                        <p:tgtEl>
                                          <p:spTgt spid="4">
                                            <p:graphicEl>
                                              <a:dgm id="{A459A55F-BD0C-4D1B-A323-F6EEC2A59655}"/>
                                            </p:graphicEl>
                                          </p:spTgt>
                                        </p:tgtEl>
                                        <p:attrNameLst>
                                          <p:attrName>style.visibility</p:attrName>
                                        </p:attrNameLst>
                                      </p:cBhvr>
                                      <p:to>
                                        <p:strVal val="visible"/>
                                      </p:to>
                                    </p:set>
                                    <p:animEffect transition="in" filter="wedge">
                                      <p:cBhvr>
                                        <p:cTn id="47" dur="500"/>
                                        <p:tgtEl>
                                          <p:spTgt spid="4">
                                            <p:graphicEl>
                                              <a:dgm id="{A459A55F-BD0C-4D1B-A323-F6EEC2A59655}"/>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4">
                                            <p:graphicEl>
                                              <a:dgm id="{6B4D01A0-6D21-46E5-9B55-A2CD142EA9EE}"/>
                                            </p:graphicEl>
                                          </p:spTgt>
                                        </p:tgtEl>
                                        <p:attrNameLst>
                                          <p:attrName>style.visibility</p:attrName>
                                        </p:attrNameLst>
                                      </p:cBhvr>
                                      <p:to>
                                        <p:strVal val="visible"/>
                                      </p:to>
                                    </p:set>
                                    <p:animEffect transition="in" filter="wedge">
                                      <p:cBhvr>
                                        <p:cTn id="52" dur="500"/>
                                        <p:tgtEl>
                                          <p:spTgt spid="4">
                                            <p:graphicEl>
                                              <a:dgm id="{6B4D01A0-6D21-46E5-9B55-A2CD142EA9EE}"/>
                                            </p:graphicEl>
                                          </p:spTgt>
                                        </p:tgtEl>
                                      </p:cBhvr>
                                    </p:animEffect>
                                  </p:childTnLst>
                                </p:cTn>
                              </p:par>
                              <p:par>
                                <p:cTn id="53" presetID="20" presetClass="entr" presetSubtype="0" fill="hold" grpId="0" nodeType="withEffect">
                                  <p:stCondLst>
                                    <p:cond delay="0"/>
                                  </p:stCondLst>
                                  <p:childTnLst>
                                    <p:set>
                                      <p:cBhvr>
                                        <p:cTn id="54" dur="1" fill="hold">
                                          <p:stCondLst>
                                            <p:cond delay="0"/>
                                          </p:stCondLst>
                                        </p:cTn>
                                        <p:tgtEl>
                                          <p:spTgt spid="4">
                                            <p:graphicEl>
                                              <a:dgm id="{7B47C866-2C96-4737-A9F0-7C3B315B4DE7}"/>
                                            </p:graphicEl>
                                          </p:spTgt>
                                        </p:tgtEl>
                                        <p:attrNameLst>
                                          <p:attrName>style.visibility</p:attrName>
                                        </p:attrNameLst>
                                      </p:cBhvr>
                                      <p:to>
                                        <p:strVal val="visible"/>
                                      </p:to>
                                    </p:set>
                                    <p:animEffect transition="in" filter="wedge">
                                      <p:cBhvr>
                                        <p:cTn id="55" dur="500"/>
                                        <p:tgtEl>
                                          <p:spTgt spid="4">
                                            <p:graphicEl>
                                              <a:dgm id="{7B47C866-2C96-4737-A9F0-7C3B315B4DE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4">
                                            <p:graphicEl>
                                              <a:dgm id="{C727173E-C5A2-4E5F-B316-9C5E9605765F}"/>
                                            </p:graphicEl>
                                          </p:spTgt>
                                        </p:tgtEl>
                                        <p:attrNameLst>
                                          <p:attrName>style.visibility</p:attrName>
                                        </p:attrNameLst>
                                      </p:cBhvr>
                                      <p:to>
                                        <p:strVal val="visible"/>
                                      </p:to>
                                    </p:set>
                                    <p:animEffect transition="in" filter="wedge">
                                      <p:cBhvr>
                                        <p:cTn id="60" dur="500"/>
                                        <p:tgtEl>
                                          <p:spTgt spid="4">
                                            <p:graphicEl>
                                              <a:dgm id="{C727173E-C5A2-4E5F-B316-9C5E9605765F}"/>
                                            </p:graphicEl>
                                          </p:spTgt>
                                        </p:tgtEl>
                                      </p:cBhvr>
                                    </p:animEffect>
                                  </p:childTnLst>
                                </p:cTn>
                              </p:par>
                              <p:par>
                                <p:cTn id="61" presetID="20" presetClass="entr" presetSubtype="0" fill="hold" grpId="0" nodeType="withEffect">
                                  <p:stCondLst>
                                    <p:cond delay="0"/>
                                  </p:stCondLst>
                                  <p:childTnLst>
                                    <p:set>
                                      <p:cBhvr>
                                        <p:cTn id="62" dur="1" fill="hold">
                                          <p:stCondLst>
                                            <p:cond delay="0"/>
                                          </p:stCondLst>
                                        </p:cTn>
                                        <p:tgtEl>
                                          <p:spTgt spid="4">
                                            <p:graphicEl>
                                              <a:dgm id="{58F2CD31-55D8-4104-A406-100196377728}"/>
                                            </p:graphicEl>
                                          </p:spTgt>
                                        </p:tgtEl>
                                        <p:attrNameLst>
                                          <p:attrName>style.visibility</p:attrName>
                                        </p:attrNameLst>
                                      </p:cBhvr>
                                      <p:to>
                                        <p:strVal val="visible"/>
                                      </p:to>
                                    </p:set>
                                    <p:animEffect transition="in" filter="wedge">
                                      <p:cBhvr>
                                        <p:cTn id="63" dur="500"/>
                                        <p:tgtEl>
                                          <p:spTgt spid="4">
                                            <p:graphicEl>
                                              <a:dgm id="{58F2CD31-55D8-4104-A406-10019637772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4">
                                            <p:graphicEl>
                                              <a:dgm id="{0AF8DB02-69A3-4273-B1BE-5D265432BFF5}"/>
                                            </p:graphicEl>
                                          </p:spTgt>
                                        </p:tgtEl>
                                        <p:attrNameLst>
                                          <p:attrName>style.visibility</p:attrName>
                                        </p:attrNameLst>
                                      </p:cBhvr>
                                      <p:to>
                                        <p:strVal val="visible"/>
                                      </p:to>
                                    </p:set>
                                    <p:animEffect transition="in" filter="wedge">
                                      <p:cBhvr>
                                        <p:cTn id="68" dur="500"/>
                                        <p:tgtEl>
                                          <p:spTgt spid="4">
                                            <p:graphicEl>
                                              <a:dgm id="{0AF8DB02-69A3-4273-B1BE-5D265432BFF5}"/>
                                            </p:graphicEl>
                                          </p:spTgt>
                                        </p:tgtEl>
                                      </p:cBhvr>
                                    </p:animEffect>
                                  </p:childTnLst>
                                </p:cTn>
                              </p:par>
                              <p:par>
                                <p:cTn id="69" presetID="20" presetClass="entr" presetSubtype="0" fill="hold" grpId="0" nodeType="withEffect">
                                  <p:stCondLst>
                                    <p:cond delay="0"/>
                                  </p:stCondLst>
                                  <p:childTnLst>
                                    <p:set>
                                      <p:cBhvr>
                                        <p:cTn id="70" dur="1" fill="hold">
                                          <p:stCondLst>
                                            <p:cond delay="0"/>
                                          </p:stCondLst>
                                        </p:cTn>
                                        <p:tgtEl>
                                          <p:spTgt spid="4">
                                            <p:graphicEl>
                                              <a:dgm id="{3BD466CE-A814-43CE-B959-621505AD3CEB}"/>
                                            </p:graphicEl>
                                          </p:spTgt>
                                        </p:tgtEl>
                                        <p:attrNameLst>
                                          <p:attrName>style.visibility</p:attrName>
                                        </p:attrNameLst>
                                      </p:cBhvr>
                                      <p:to>
                                        <p:strVal val="visible"/>
                                      </p:to>
                                    </p:set>
                                    <p:animEffect transition="in" filter="wedge">
                                      <p:cBhvr>
                                        <p:cTn id="71" dur="500"/>
                                        <p:tgtEl>
                                          <p:spTgt spid="4">
                                            <p:graphicEl>
                                              <a:dgm id="{3BD466CE-A814-43CE-B959-621505AD3CE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0" presetClass="entr" presetSubtype="0" fill="hold" grpId="0" nodeType="clickEffect">
                                  <p:stCondLst>
                                    <p:cond delay="0"/>
                                  </p:stCondLst>
                                  <p:childTnLst>
                                    <p:set>
                                      <p:cBhvr>
                                        <p:cTn id="75" dur="1" fill="hold">
                                          <p:stCondLst>
                                            <p:cond delay="0"/>
                                          </p:stCondLst>
                                        </p:cTn>
                                        <p:tgtEl>
                                          <p:spTgt spid="4">
                                            <p:graphicEl>
                                              <a:dgm id="{DAB42CFD-0CB1-4C4A-8B84-BAA874F302E8}"/>
                                            </p:graphicEl>
                                          </p:spTgt>
                                        </p:tgtEl>
                                        <p:attrNameLst>
                                          <p:attrName>style.visibility</p:attrName>
                                        </p:attrNameLst>
                                      </p:cBhvr>
                                      <p:to>
                                        <p:strVal val="visible"/>
                                      </p:to>
                                    </p:set>
                                    <p:animEffect transition="in" filter="wedge">
                                      <p:cBhvr>
                                        <p:cTn id="76" dur="500"/>
                                        <p:tgtEl>
                                          <p:spTgt spid="4">
                                            <p:graphicEl>
                                              <a:dgm id="{DAB42CFD-0CB1-4C4A-8B84-BAA874F302E8}"/>
                                            </p:graphicEl>
                                          </p:spTgt>
                                        </p:tgtEl>
                                      </p:cBhvr>
                                    </p:animEffect>
                                  </p:childTnLst>
                                </p:cTn>
                              </p:par>
                              <p:par>
                                <p:cTn id="77" presetID="20" presetClass="entr" presetSubtype="0" fill="hold" grpId="0" nodeType="withEffect">
                                  <p:stCondLst>
                                    <p:cond delay="0"/>
                                  </p:stCondLst>
                                  <p:childTnLst>
                                    <p:set>
                                      <p:cBhvr>
                                        <p:cTn id="78" dur="1" fill="hold">
                                          <p:stCondLst>
                                            <p:cond delay="0"/>
                                          </p:stCondLst>
                                        </p:cTn>
                                        <p:tgtEl>
                                          <p:spTgt spid="4">
                                            <p:graphicEl>
                                              <a:dgm id="{D1003082-7C8B-4D63-BEB8-AD6D2A22EEA9}"/>
                                            </p:graphicEl>
                                          </p:spTgt>
                                        </p:tgtEl>
                                        <p:attrNameLst>
                                          <p:attrName>style.visibility</p:attrName>
                                        </p:attrNameLst>
                                      </p:cBhvr>
                                      <p:to>
                                        <p:strVal val="visible"/>
                                      </p:to>
                                    </p:set>
                                    <p:animEffect transition="in" filter="wedge">
                                      <p:cBhvr>
                                        <p:cTn id="79" dur="500"/>
                                        <p:tgtEl>
                                          <p:spTgt spid="4">
                                            <p:graphicEl>
                                              <a:dgm id="{D1003082-7C8B-4D63-BEB8-AD6D2A22EEA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7498080" cy="533400"/>
          </a:xfrm>
        </p:spPr>
        <p:txBody>
          <a:bodyPr>
            <a:noAutofit/>
          </a:bodyPr>
          <a:lstStyle/>
          <a:p>
            <a:r>
              <a:rPr lang="en-US" sz="3200" b="1" dirty="0">
                <a:latin typeface="Times New Roman" pitchFamily="18" charset="0"/>
                <a:cs typeface="Times New Roman" pitchFamily="18" charset="0"/>
              </a:rPr>
              <a:t>Cocoa Butter (</a:t>
            </a:r>
            <a:r>
              <a:rPr lang="en-US" sz="3200" b="1" dirty="0" err="1">
                <a:latin typeface="Times New Roman" pitchFamily="18" charset="0"/>
                <a:cs typeface="Times New Roman" pitchFamily="18" charset="0"/>
              </a:rPr>
              <a:t>theobroma</a:t>
            </a:r>
            <a:r>
              <a:rPr lang="en-US" sz="3200" b="1" dirty="0">
                <a:latin typeface="Times New Roman" pitchFamily="18" charset="0"/>
                <a:cs typeface="Times New Roman" pitchFamily="18" charset="0"/>
              </a:rPr>
              <a:t> oil):</a:t>
            </a:r>
            <a:br>
              <a:rPr lang="en-US" sz="3200" b="1" dirty="0">
                <a:latin typeface="Times New Roman" pitchFamily="18" charset="0"/>
                <a:cs typeface="Times New Roman" pitchFamily="18" charset="0"/>
              </a:rPr>
            </a:br>
            <a:endParaRPr lang="en-US" sz="3200"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1677475497"/>
              </p:ext>
            </p:extLst>
          </p:nvPr>
        </p:nvGraphicFramePr>
        <p:xfrm>
          <a:off x="152400" y="990600"/>
          <a:ext cx="878205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3567956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534400" cy="914082"/>
          </a:xfrm>
        </p:spPr>
        <p:txBody>
          <a:bodyPr>
            <a:normAutofit fontScale="90000"/>
          </a:bodyPr>
          <a:lstStyle/>
          <a:p>
            <a:r>
              <a:rPr lang="en-US" dirty="0" smtClean="0">
                <a:solidFill>
                  <a:schemeClr val="tx1"/>
                </a:solidFill>
              </a:rPr>
              <a:t>ADVANTAGES OVER THEOBROMA OIL</a:t>
            </a:r>
            <a:endParaRPr lang="en-US" dirty="0">
              <a:solidFill>
                <a:schemeClr val="tx1"/>
              </a:solidFill>
            </a:endParaRPr>
          </a:p>
        </p:txBody>
      </p:sp>
      <p:sp>
        <p:nvSpPr>
          <p:cNvPr id="3" name="Content Placeholder 2"/>
          <p:cNvSpPr>
            <a:spLocks noGrp="1"/>
          </p:cNvSpPr>
          <p:nvPr>
            <p:ph idx="1"/>
          </p:nvPr>
        </p:nvSpPr>
        <p:spPr>
          <a:xfrm>
            <a:off x="533400" y="1143000"/>
            <a:ext cx="7543800" cy="4983163"/>
          </a:xfrm>
        </p:spPr>
        <p:txBody>
          <a:bodyPr/>
          <a:lstStyle/>
          <a:p>
            <a:pPr marL="514350" indent="-514350">
              <a:buFont typeface="+mj-lt"/>
              <a:buAutoNum type="romanUcPeriod"/>
            </a:pPr>
            <a:endParaRPr lang="en-US" b="0" dirty="0" smtClean="0"/>
          </a:p>
          <a:p>
            <a:pPr marL="514350" indent="-514350">
              <a:buFont typeface="+mj-lt"/>
              <a:buAutoNum type="romanUcPeriod"/>
            </a:pPr>
            <a:endParaRPr lang="en-US" b="0" dirty="0" smtClean="0"/>
          </a:p>
          <a:p>
            <a:pPr marL="514350" indent="-514350">
              <a:buFont typeface="+mj-lt"/>
              <a:buAutoNum type="romanUcPeriod"/>
            </a:pPr>
            <a:r>
              <a:rPr lang="en-US" b="0" dirty="0" smtClean="0"/>
              <a:t>They readily liquefy on worming  and solidify rapidly.</a:t>
            </a:r>
          </a:p>
          <a:p>
            <a:pPr marL="514350" indent="-514350">
              <a:buFont typeface="+mj-lt"/>
              <a:buAutoNum type="romanUcPeriod"/>
            </a:pPr>
            <a:r>
              <a:rPr lang="en-US" b="0" dirty="0" smtClean="0"/>
              <a:t>They are most suitable bases</a:t>
            </a:r>
          </a:p>
          <a:p>
            <a:pPr marL="514350" indent="-514350">
              <a:buFont typeface="+mj-lt"/>
              <a:buAutoNum type="romanUcPeriod"/>
            </a:pPr>
            <a:r>
              <a:rPr lang="en-US" b="0" dirty="0" smtClean="0"/>
              <a:t>Melts at body temperature</a:t>
            </a:r>
          </a:p>
          <a:p>
            <a:pPr marL="514350" indent="-514350"/>
            <a:r>
              <a:rPr lang="en-US" b="0" dirty="0" smtClean="0"/>
              <a:t>.</a:t>
            </a:r>
            <a:endParaRPr lang="en-US" b="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3738442133"/>
              </p:ext>
            </p:extLst>
          </p:nvPr>
        </p:nvGraphicFramePr>
        <p:xfrm>
          <a:off x="228600" y="152400"/>
          <a:ext cx="870585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6907357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944562"/>
          </a:xfrm>
        </p:spPr>
        <p:txBody>
          <a:bodyPr>
            <a:normAutofit/>
          </a:bodyPr>
          <a:lstStyle/>
          <a:p>
            <a:r>
              <a:rPr lang="en-US" sz="3200" b="1" dirty="0" smtClean="0"/>
              <a:t>Polymorphism</a:t>
            </a:r>
            <a:endParaRPr lang="en-US" sz="32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823327585"/>
              </p:ext>
            </p:extLst>
          </p:nvPr>
        </p:nvGraphicFramePr>
        <p:xfrm>
          <a:off x="609600" y="1219200"/>
          <a:ext cx="8324088"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3219380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790688" cy="792162"/>
          </a:xfrm>
        </p:spPr>
        <p:txBody>
          <a:bodyPr>
            <a:normAutofit fontScale="90000"/>
          </a:bodyPr>
          <a:lstStyle/>
          <a:p>
            <a:r>
              <a:rPr lang="en-US" sz="3200" dirty="0">
                <a:latin typeface="Times New Roman" pitchFamily="18" charset="0"/>
                <a:cs typeface="Times New Roman" pitchFamily="18" charset="0"/>
              </a:rPr>
              <a:t>Cocoa butter exits in four crystalline state</a:t>
            </a:r>
            <a:endParaRPr lang="en-US" sz="3200"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319990855"/>
              </p:ext>
            </p:extLst>
          </p:nvPr>
        </p:nvGraphicFramePr>
        <p:xfrm>
          <a:off x="304800" y="1143000"/>
          <a:ext cx="862965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41751161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14400" y="1066800"/>
            <a:ext cx="2438400" cy="2362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smtClean="0"/>
              <a:t>Cocoa butter </a:t>
            </a:r>
            <a:endParaRPr lang="en-US" sz="3200" dirty="0"/>
          </a:p>
        </p:txBody>
      </p:sp>
      <p:cxnSp>
        <p:nvCxnSpPr>
          <p:cNvPr id="6" name="Straight Connector 5"/>
          <p:cNvCxnSpPr/>
          <p:nvPr/>
        </p:nvCxnSpPr>
        <p:spPr>
          <a:xfrm flipV="1">
            <a:off x="3352800" y="1447800"/>
            <a:ext cx="865238" cy="8382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86200" y="1752600"/>
            <a:ext cx="3048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52800" y="2286000"/>
            <a:ext cx="865238" cy="7297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86200" y="2743200"/>
            <a:ext cx="3048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18038" y="1600200"/>
            <a:ext cx="1268361" cy="369332"/>
          </a:xfrm>
          <a:prstGeom prst="rect">
            <a:avLst/>
          </a:prstGeom>
          <a:noFill/>
        </p:spPr>
        <p:txBody>
          <a:bodyPr wrap="square" rtlCol="0">
            <a:spAutoFit/>
          </a:bodyPr>
          <a:lstStyle/>
          <a:p>
            <a:r>
              <a:rPr lang="en-US" dirty="0" smtClean="0"/>
              <a:t>&lt;= 36°C</a:t>
            </a:r>
            <a:endParaRPr lang="en-US" dirty="0"/>
          </a:p>
        </p:txBody>
      </p:sp>
      <p:sp>
        <p:nvSpPr>
          <p:cNvPr id="15" name="TextBox 14"/>
          <p:cNvSpPr txBox="1"/>
          <p:nvPr/>
        </p:nvSpPr>
        <p:spPr>
          <a:xfrm>
            <a:off x="4191000" y="2602468"/>
            <a:ext cx="1268361" cy="369332"/>
          </a:xfrm>
          <a:prstGeom prst="rect">
            <a:avLst/>
          </a:prstGeom>
          <a:noFill/>
        </p:spPr>
        <p:txBody>
          <a:bodyPr wrap="square" rtlCol="0">
            <a:spAutoFit/>
          </a:bodyPr>
          <a:lstStyle/>
          <a:p>
            <a:r>
              <a:rPr lang="en-US" dirty="0" smtClean="0"/>
              <a:t>&gt;  36°C</a:t>
            </a:r>
            <a:endParaRPr lang="en-US" dirty="0"/>
          </a:p>
        </p:txBody>
      </p:sp>
      <p:cxnSp>
        <p:nvCxnSpPr>
          <p:cNvPr id="17" name="Straight Connector 16"/>
          <p:cNvCxnSpPr/>
          <p:nvPr/>
        </p:nvCxnSpPr>
        <p:spPr>
          <a:xfrm>
            <a:off x="5181600" y="2819400"/>
            <a:ext cx="10668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181600" y="1752600"/>
            <a:ext cx="10668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ound Diagonal Corner Rectangle 19"/>
          <p:cNvSpPr/>
          <p:nvPr/>
        </p:nvSpPr>
        <p:spPr>
          <a:xfrm>
            <a:off x="6248400" y="609600"/>
            <a:ext cx="2667000" cy="1295400"/>
          </a:xfrm>
          <a:prstGeom prst="round2Diag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2400" dirty="0" smtClean="0"/>
              <a:t>Stable </a:t>
            </a:r>
            <a:r>
              <a:rPr lang="en-US" sz="2400" dirty="0" smtClean="0">
                <a:latin typeface="Times New Roman" pitchFamily="18" charset="0"/>
                <a:cs typeface="Times New Roman" pitchFamily="18" charset="0"/>
              </a:rPr>
              <a:t>ß crystals with normal melting point</a:t>
            </a:r>
            <a:r>
              <a:rPr lang="en-US" sz="2400" dirty="0" smtClean="0"/>
              <a:t> </a:t>
            </a:r>
            <a:endParaRPr lang="en-US" sz="2400" dirty="0"/>
          </a:p>
        </p:txBody>
      </p:sp>
      <p:sp>
        <p:nvSpPr>
          <p:cNvPr id="21" name="Round Diagonal Corner Rectangle 20"/>
          <p:cNvSpPr/>
          <p:nvPr/>
        </p:nvSpPr>
        <p:spPr>
          <a:xfrm>
            <a:off x="6248400" y="2602468"/>
            <a:ext cx="2667000" cy="1283732"/>
          </a:xfrm>
          <a:prstGeom prst="round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Unstable </a:t>
            </a:r>
            <a:r>
              <a:rPr lang="el-GR" sz="2400" dirty="0" smtClean="0">
                <a:latin typeface="Times New Roman" pitchFamily="18" charset="0"/>
                <a:cs typeface="Times New Roman" pitchFamily="18" charset="0"/>
              </a:rPr>
              <a:t>γ</a:t>
            </a:r>
            <a:r>
              <a:rPr lang="en-US" sz="2400" dirty="0" smtClean="0">
                <a:latin typeface="Times New Roman" pitchFamily="18" charset="0"/>
                <a:cs typeface="Times New Roman" pitchFamily="18" charset="0"/>
              </a:rPr>
              <a:t> crystals melt about </a:t>
            </a:r>
            <a:r>
              <a:rPr lang="en-US" sz="2400" dirty="0" smtClean="0"/>
              <a:t>15°C </a:t>
            </a:r>
            <a:endParaRPr lang="en-US" sz="2400" dirty="0"/>
          </a:p>
        </p:txBody>
      </p:sp>
      <p:sp>
        <p:nvSpPr>
          <p:cNvPr id="28" name="TextBox 27"/>
          <p:cNvSpPr txBox="1"/>
          <p:nvPr/>
        </p:nvSpPr>
        <p:spPr>
          <a:xfrm>
            <a:off x="5257800" y="1447800"/>
            <a:ext cx="990600" cy="646331"/>
          </a:xfrm>
          <a:prstGeom prst="rect">
            <a:avLst/>
          </a:prstGeom>
          <a:noFill/>
        </p:spPr>
        <p:txBody>
          <a:bodyPr wrap="square" rtlCol="0">
            <a:spAutoFit/>
          </a:bodyPr>
          <a:lstStyle/>
          <a:p>
            <a:r>
              <a:rPr lang="en-US" dirty="0" smtClean="0"/>
              <a:t>Slow Cooling</a:t>
            </a:r>
            <a:endParaRPr lang="en-US" dirty="0"/>
          </a:p>
        </p:txBody>
      </p:sp>
      <p:sp>
        <p:nvSpPr>
          <p:cNvPr id="29" name="TextBox 28"/>
          <p:cNvSpPr txBox="1"/>
          <p:nvPr/>
        </p:nvSpPr>
        <p:spPr>
          <a:xfrm>
            <a:off x="5257800" y="2450068"/>
            <a:ext cx="990600" cy="646331"/>
          </a:xfrm>
          <a:prstGeom prst="rect">
            <a:avLst/>
          </a:prstGeom>
          <a:noFill/>
        </p:spPr>
        <p:txBody>
          <a:bodyPr wrap="square" rtlCol="0">
            <a:spAutoFit/>
          </a:bodyPr>
          <a:lstStyle/>
          <a:p>
            <a:r>
              <a:rPr lang="en-US" dirty="0" smtClean="0"/>
              <a:t>Rapid Cooling</a:t>
            </a:r>
            <a:endParaRPr lang="en-US" dirty="0"/>
          </a:p>
        </p:txBody>
      </p:sp>
      <p:sp>
        <p:nvSpPr>
          <p:cNvPr id="30" name="TextBox 29"/>
          <p:cNvSpPr txBox="1"/>
          <p:nvPr/>
        </p:nvSpPr>
        <p:spPr>
          <a:xfrm>
            <a:off x="3581400" y="2057400"/>
            <a:ext cx="990600" cy="369332"/>
          </a:xfrm>
          <a:prstGeom prst="rect">
            <a:avLst/>
          </a:prstGeom>
          <a:noFill/>
        </p:spPr>
        <p:txBody>
          <a:bodyPr wrap="square" rtlCol="0">
            <a:spAutoFit/>
          </a:bodyPr>
          <a:lstStyle/>
          <a:p>
            <a:r>
              <a:rPr lang="en-US" dirty="0" smtClean="0"/>
              <a:t>Heated</a:t>
            </a:r>
            <a:endParaRPr lang="en-US" dirty="0"/>
          </a:p>
        </p:txBody>
      </p:sp>
      <p:cxnSp>
        <p:nvCxnSpPr>
          <p:cNvPr id="32" name="Straight Connector 31"/>
          <p:cNvCxnSpPr>
            <a:stCxn id="15" idx="2"/>
            <a:endCxn id="33" idx="3"/>
          </p:cNvCxnSpPr>
          <p:nvPr/>
        </p:nvCxnSpPr>
        <p:spPr>
          <a:xfrm>
            <a:off x="4825181" y="2971800"/>
            <a:ext cx="13519" cy="10668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ound Diagonal Corner Rectangle 32"/>
          <p:cNvSpPr/>
          <p:nvPr/>
        </p:nvSpPr>
        <p:spPr>
          <a:xfrm>
            <a:off x="3505200" y="4038600"/>
            <a:ext cx="2667000" cy="1219200"/>
          </a:xfrm>
          <a:prstGeom prst="round2Diag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US" sz="2400" dirty="0" smtClean="0"/>
              <a:t>Unstable </a:t>
            </a:r>
            <a:r>
              <a:rPr lang="el-GR" sz="2400" dirty="0" smtClean="0">
                <a:latin typeface="Times New Roman" pitchFamily="18" charset="0"/>
                <a:cs typeface="Times New Roman" pitchFamily="18" charset="0"/>
              </a:rPr>
              <a:t>α</a:t>
            </a:r>
            <a:r>
              <a:rPr lang="en-US" sz="2400" dirty="0" smtClean="0">
                <a:latin typeface="Times New Roman" pitchFamily="18" charset="0"/>
                <a:cs typeface="Times New Roman" pitchFamily="18" charset="0"/>
              </a:rPr>
              <a:t> crystals melts about </a:t>
            </a:r>
            <a:r>
              <a:rPr lang="en-US" sz="2400" dirty="0" smtClean="0"/>
              <a:t>20°C </a:t>
            </a:r>
            <a:endParaRPr lang="en-US" sz="2400" dirty="0"/>
          </a:p>
        </p:txBody>
      </p:sp>
      <p:cxnSp>
        <p:nvCxnSpPr>
          <p:cNvPr id="37" name="Straight Connector 36"/>
          <p:cNvCxnSpPr>
            <a:stCxn id="21" idx="1"/>
          </p:cNvCxnSpPr>
          <p:nvPr/>
        </p:nvCxnSpPr>
        <p:spPr>
          <a:xfrm>
            <a:off x="7581900" y="3886200"/>
            <a:ext cx="0" cy="16002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3" idx="0"/>
          </p:cNvCxnSpPr>
          <p:nvPr/>
        </p:nvCxnSpPr>
        <p:spPr>
          <a:xfrm>
            <a:off x="6172200" y="4648200"/>
            <a:ext cx="14097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Folded Corner 40"/>
          <p:cNvSpPr/>
          <p:nvPr/>
        </p:nvSpPr>
        <p:spPr>
          <a:xfrm>
            <a:off x="5486399" y="5334000"/>
            <a:ext cx="3505201" cy="1447800"/>
          </a:xfrm>
          <a:prstGeom prst="foldedCorne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t>Unstable forms return to stable form after several days &amp; may not set at room temp.  Or if set by cooling may </a:t>
            </a:r>
            <a:r>
              <a:rPr lang="en-US" sz="1600" dirty="0" err="1" smtClean="0"/>
              <a:t>remelt</a:t>
            </a:r>
            <a:r>
              <a:rPr lang="en-US" sz="1600" dirty="0" smtClean="0"/>
              <a:t> in warm conditions </a:t>
            </a:r>
            <a:endParaRPr lang="en-US" sz="1600" dirty="0"/>
          </a:p>
        </p:txBody>
      </p:sp>
    </p:spTree>
    <p:extLst>
      <p:ext uri="{BB962C8B-B14F-4D97-AF65-F5344CB8AC3E}">
        <p14:creationId xmlns="" xmlns:p14="http://schemas.microsoft.com/office/powerpoint/2010/main" val="22724619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 xmlns:p14="http://schemas.microsoft.com/office/powerpoint/2010/main" val="3829927098"/>
              </p:ext>
            </p:extLst>
          </p:nvPr>
        </p:nvGraphicFramePr>
        <p:xfrm>
          <a:off x="1066800" y="228600"/>
          <a:ext cx="786765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000588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3837516119"/>
              </p:ext>
            </p:extLst>
          </p:nvPr>
        </p:nvGraphicFramePr>
        <p:xfrm>
          <a:off x="1219200" y="304800"/>
          <a:ext cx="771525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441016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714488" cy="792162"/>
          </a:xfrm>
        </p:spPr>
        <p:txBody>
          <a:bodyPr>
            <a:noAutofit/>
          </a:bodyPr>
          <a:lstStyle/>
          <a:p>
            <a:r>
              <a:rPr lang="en-US" sz="2400" b="1" dirty="0" smtClean="0"/>
              <a:t>Synthetic fats(emulsified </a:t>
            </a:r>
            <a:r>
              <a:rPr lang="en-US" sz="2400" b="1" dirty="0" err="1" smtClean="0"/>
              <a:t>Theobroma</a:t>
            </a:r>
            <a:r>
              <a:rPr lang="en-US" sz="2400" b="1" dirty="0" smtClean="0"/>
              <a:t> oil and Hydrogenated oils</a:t>
            </a:r>
            <a:endParaRPr lang="en-US" sz="24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375722952"/>
              </p:ext>
            </p:extLst>
          </p:nvPr>
        </p:nvGraphicFramePr>
        <p:xfrm>
          <a:off x="1066800" y="1143000"/>
          <a:ext cx="7866888"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3150305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895181255"/>
              </p:ext>
            </p:extLst>
          </p:nvPr>
        </p:nvGraphicFramePr>
        <p:xfrm>
          <a:off x="609600" y="304800"/>
          <a:ext cx="80010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295103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suppositories</a:t>
            </a:r>
            <a:endParaRPr lang="en-IN"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594496677"/>
              </p:ext>
            </p:extLst>
          </p:nvPr>
        </p:nvGraphicFramePr>
        <p:xfrm>
          <a:off x="457200" y="1752600"/>
          <a:ext cx="83058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2070656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 xmlns:p14="http://schemas.microsoft.com/office/powerpoint/2010/main" val="3158141303"/>
              </p:ext>
            </p:extLst>
          </p:nvPr>
        </p:nvGraphicFramePr>
        <p:xfrm>
          <a:off x="1066800" y="304800"/>
          <a:ext cx="786765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9836793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3903090635"/>
              </p:ext>
            </p:extLst>
          </p:nvPr>
        </p:nvGraphicFramePr>
        <p:xfrm>
          <a:off x="1143000" y="381000"/>
          <a:ext cx="779145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5528148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14600"/>
            <a:ext cx="5791200" cy="1828800"/>
          </a:xfrm>
        </p:spPr>
        <p:txBody>
          <a:bodyPr/>
          <a:lstStyle/>
          <a:p>
            <a:r>
              <a:rPr lang="en-US" dirty="0" smtClean="0">
                <a:solidFill>
                  <a:schemeClr val="tx1"/>
                </a:solidFill>
              </a:rPr>
              <a:t>3) EMULSIFYING BASES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533082"/>
          </a:xfrm>
        </p:spPr>
        <p:txBody>
          <a:bodyPr>
            <a:normAutofit fontScale="90000"/>
          </a:bodyPr>
          <a:lstStyle/>
          <a:p>
            <a:endParaRPr lang="en-US" dirty="0"/>
          </a:p>
        </p:txBody>
      </p:sp>
      <p:sp>
        <p:nvSpPr>
          <p:cNvPr id="3" name="Content Placeholder 2"/>
          <p:cNvSpPr>
            <a:spLocks noGrp="1"/>
          </p:cNvSpPr>
          <p:nvPr>
            <p:ph idx="1"/>
          </p:nvPr>
        </p:nvSpPr>
        <p:spPr>
          <a:xfrm>
            <a:off x="457200" y="1143000"/>
            <a:ext cx="7620000" cy="4983163"/>
          </a:xfrm>
        </p:spPr>
        <p:txBody>
          <a:bodyPr/>
          <a:lstStyle/>
          <a:p>
            <a:r>
              <a:rPr lang="en-US" b="0" dirty="0" smtClean="0"/>
              <a:t>These are synthetic bases and a number of </a:t>
            </a:r>
            <a:r>
              <a:rPr lang="en-US" b="0" dirty="0" err="1" smtClean="0"/>
              <a:t>propriatery</a:t>
            </a:r>
            <a:r>
              <a:rPr lang="en-US" b="0" dirty="0" smtClean="0"/>
              <a:t> synthetic bases are available in the market . Some of these are described as under </a:t>
            </a:r>
          </a:p>
          <a:p>
            <a:pPr marL="457200" indent="-457200">
              <a:buAutoNum type="arabicParenR"/>
            </a:pPr>
            <a:r>
              <a:rPr lang="en-US" dirty="0" smtClean="0"/>
              <a:t>WITEPSOL</a:t>
            </a:r>
          </a:p>
          <a:p>
            <a:pPr marL="457200" indent="-457200"/>
            <a:r>
              <a:rPr lang="en-US" b="0" dirty="0" smtClean="0"/>
              <a:t>They consist of triglycerides of saturated vegetable acid with varying percentage </a:t>
            </a:r>
            <a:r>
              <a:rPr lang="en-US" b="0" dirty="0" err="1" smtClean="0"/>
              <a:t>pf</a:t>
            </a:r>
            <a:r>
              <a:rPr lang="en-US" b="0" dirty="0" smtClean="0"/>
              <a:t> partial esters.  </a:t>
            </a:r>
          </a:p>
          <a:p>
            <a:pPr marL="457200" indent="-457200"/>
            <a:r>
              <a:rPr lang="en-US" b="0" dirty="0" smtClean="0"/>
              <a:t>A small amount  of beeswax is added for use in hot climates. The suppositories prepared with </a:t>
            </a:r>
            <a:r>
              <a:rPr lang="en-US" b="0" dirty="0" err="1" smtClean="0"/>
              <a:t>witepsol</a:t>
            </a:r>
            <a:r>
              <a:rPr lang="en-US" b="0" dirty="0" smtClean="0"/>
              <a:t> bases should not be cooled rapidly , in order to prevent them from becoming brittle and fracture . </a:t>
            </a:r>
          </a:p>
          <a:p>
            <a:pPr marL="457200" indent="-457200"/>
            <a:r>
              <a:rPr lang="en-US" b="0" dirty="0" smtClean="0"/>
              <a:t>The mould should be also properly lubricated to get good qualities of suppositories.</a:t>
            </a:r>
            <a:endParaRPr lang="en-US" dirty="0" smtClean="0"/>
          </a:p>
          <a:p>
            <a:pPr marL="457200" indent="-457200"/>
            <a:endParaRPr lang="en-US" b="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162800" cy="1066482"/>
          </a:xfrm>
        </p:spPr>
        <p:txBody>
          <a:bodyPr/>
          <a:lstStyle/>
          <a:p>
            <a:r>
              <a:rPr lang="en-US" dirty="0" smtClean="0">
                <a:solidFill>
                  <a:schemeClr val="tx1"/>
                </a:solidFill>
              </a:rPr>
              <a:t>2)</a:t>
            </a:r>
            <a:r>
              <a:rPr lang="en-US" sz="2400" dirty="0" err="1" smtClean="0">
                <a:solidFill>
                  <a:schemeClr val="tx1"/>
                </a:solidFill>
              </a:rPr>
              <a:t>massA</a:t>
            </a:r>
            <a:r>
              <a:rPr lang="en-US" sz="2400" dirty="0" smtClean="0">
                <a:solidFill>
                  <a:schemeClr val="tx1"/>
                </a:solidFill>
              </a:rPr>
              <a:t>  </a:t>
            </a:r>
            <a:r>
              <a:rPr lang="en-US" sz="2400" dirty="0" err="1" smtClean="0">
                <a:solidFill>
                  <a:schemeClr val="tx1"/>
                </a:solidFill>
              </a:rPr>
              <a:t>estarinum</a:t>
            </a:r>
            <a:endParaRPr lang="en-US" dirty="0">
              <a:solidFill>
                <a:schemeClr val="tx1"/>
              </a:solidFill>
            </a:endParaRPr>
          </a:p>
        </p:txBody>
      </p:sp>
      <p:sp>
        <p:nvSpPr>
          <p:cNvPr id="3" name="Content Placeholder 2"/>
          <p:cNvSpPr>
            <a:spLocks noGrp="1"/>
          </p:cNvSpPr>
          <p:nvPr>
            <p:ph idx="1"/>
          </p:nvPr>
        </p:nvSpPr>
        <p:spPr>
          <a:xfrm>
            <a:off x="457200" y="1295400"/>
            <a:ext cx="7620000" cy="4830763"/>
          </a:xfrm>
        </p:spPr>
        <p:txBody>
          <a:bodyPr/>
          <a:lstStyle/>
          <a:p>
            <a:r>
              <a:rPr lang="en-US" dirty="0" smtClean="0"/>
              <a:t>It </a:t>
            </a:r>
            <a:r>
              <a:rPr lang="en-US" b="0" dirty="0" smtClean="0"/>
              <a:t>is mixture of mono , </a:t>
            </a:r>
            <a:r>
              <a:rPr lang="en-US" b="0" dirty="0" err="1" smtClean="0"/>
              <a:t>di</a:t>
            </a:r>
            <a:r>
              <a:rPr lang="en-US" b="0" dirty="0" smtClean="0"/>
              <a:t>- and –triglycerides of saturated fatty acids having the formula C11H23COOH to C17 H35COOH. These is also known as </a:t>
            </a:r>
            <a:r>
              <a:rPr lang="en-US" b="0" dirty="0" err="1" smtClean="0"/>
              <a:t>adeps</a:t>
            </a:r>
            <a:r>
              <a:rPr lang="en-US" b="0" dirty="0" smtClean="0"/>
              <a:t> solidus.</a:t>
            </a:r>
          </a:p>
          <a:p>
            <a:r>
              <a:rPr lang="en-US" b="0" dirty="0" smtClean="0"/>
              <a:t>It is a white , brittle , almost </a:t>
            </a:r>
            <a:r>
              <a:rPr lang="en-US" b="0" dirty="0" err="1" smtClean="0"/>
              <a:t>odurless</a:t>
            </a:r>
            <a:r>
              <a:rPr lang="en-US" b="0" dirty="0" smtClean="0"/>
              <a:t> and tasteless solid.   It has a </a:t>
            </a:r>
            <a:r>
              <a:rPr lang="en-US" b="0" dirty="0" err="1" smtClean="0"/>
              <a:t>m.p</a:t>
            </a:r>
            <a:r>
              <a:rPr lang="en-US" b="0" dirty="0" smtClean="0"/>
              <a:t> 33.5 to 35.5 C . They are  available in various grades but grades B is  commonly used in dispensing.</a:t>
            </a:r>
          </a:p>
          <a:p>
            <a:r>
              <a:rPr lang="en-US" sz="3200" dirty="0" smtClean="0"/>
              <a:t>3) </a:t>
            </a:r>
            <a:r>
              <a:rPr lang="en-US" sz="2400" dirty="0" smtClean="0"/>
              <a:t>MASSUPPOL</a:t>
            </a:r>
            <a:endParaRPr lang="en-US" sz="3200" b="0" dirty="0" smtClean="0"/>
          </a:p>
          <a:p>
            <a:r>
              <a:rPr lang="en-US" b="0" dirty="0" smtClean="0"/>
              <a:t>It consist of glycerol esters mainly of </a:t>
            </a:r>
            <a:r>
              <a:rPr lang="en-US" b="0" dirty="0" err="1" smtClean="0"/>
              <a:t>lauric</a:t>
            </a:r>
            <a:r>
              <a:rPr lang="en-US" b="0" dirty="0" smtClean="0"/>
              <a:t> acid  to which small amount of glycerol </a:t>
            </a:r>
            <a:r>
              <a:rPr lang="en-US" b="0" dirty="0" err="1" smtClean="0"/>
              <a:t>monosterate</a:t>
            </a:r>
            <a:r>
              <a:rPr lang="en-US" b="0" dirty="0" smtClean="0"/>
              <a:t> has been added to improve its water absorbing capacity.</a:t>
            </a:r>
            <a:endParaRPr lang="en-US"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639762"/>
          </a:xfrm>
        </p:spPr>
        <p:txBody>
          <a:bodyPr>
            <a:normAutofit/>
          </a:bodyPr>
          <a:lstStyle/>
          <a:p>
            <a:r>
              <a:rPr lang="en-US" sz="3200" b="1" dirty="0">
                <a:latin typeface="Times New Roman" pitchFamily="18" charset="0"/>
                <a:cs typeface="Times New Roman" pitchFamily="18" charset="0"/>
              </a:rPr>
              <a:t>Proprietary Synthetic bases</a:t>
            </a:r>
            <a:endParaRPr lang="en-US" sz="3200"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564445570"/>
              </p:ext>
            </p:extLst>
          </p:nvPr>
        </p:nvGraphicFramePr>
        <p:xfrm>
          <a:off x="228600" y="1066800"/>
          <a:ext cx="870585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6833853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362200"/>
            <a:ext cx="7772400" cy="1472184"/>
          </a:xfrm>
        </p:spPr>
        <p:txBody>
          <a:bodyPr/>
          <a:lstStyle/>
          <a:p>
            <a:r>
              <a:rPr lang="en-US" sz="7200" b="1" dirty="0" smtClean="0"/>
              <a:t>2)Water soluble or water miscible bases</a:t>
            </a:r>
            <a:endParaRPr lang="en-US" sz="7200" b="1" dirty="0"/>
          </a:p>
        </p:txBody>
      </p:sp>
    </p:spTree>
    <p:extLst>
      <p:ext uri="{BB962C8B-B14F-4D97-AF65-F5344CB8AC3E}">
        <p14:creationId xmlns="" xmlns:p14="http://schemas.microsoft.com/office/powerpoint/2010/main" val="7953161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790688" cy="792162"/>
          </a:xfrm>
        </p:spPr>
        <p:txBody>
          <a:bodyPr>
            <a:normAutofit/>
          </a:bodyPr>
          <a:lstStyle/>
          <a:p>
            <a:r>
              <a:rPr lang="en-US" sz="3200" b="1" dirty="0" err="1">
                <a:latin typeface="Times New Roman" pitchFamily="18" charset="0"/>
                <a:cs typeface="Times New Roman" pitchFamily="18" charset="0"/>
              </a:rPr>
              <a:t>Glycero</a:t>
            </a:r>
            <a:r>
              <a:rPr lang="en-US" sz="3200" b="1" dirty="0">
                <a:latin typeface="Times New Roman" pitchFamily="18" charset="0"/>
                <a:cs typeface="Times New Roman" pitchFamily="18" charset="0"/>
              </a:rPr>
              <a:t>-gelatin</a:t>
            </a:r>
            <a:endParaRPr lang="en-US" sz="3200"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077991629"/>
              </p:ext>
            </p:extLst>
          </p:nvPr>
        </p:nvGraphicFramePr>
        <p:xfrm>
          <a:off x="990600" y="1066800"/>
          <a:ext cx="7943088"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8264447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770576482"/>
              </p:ext>
            </p:extLst>
          </p:nvPr>
        </p:nvGraphicFramePr>
        <p:xfrm>
          <a:off x="1066800" y="304800"/>
          <a:ext cx="786765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8896542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534400" cy="761682"/>
          </a:xfrm>
        </p:spPr>
        <p:txBody>
          <a:bodyPr>
            <a:normAutofit fontScale="90000"/>
          </a:bodyPr>
          <a:lstStyle/>
          <a:p>
            <a:r>
              <a:rPr lang="en-US" dirty="0" smtClean="0"/>
              <a:t>SOAP –GLYCERIN SUPPOSITORIES</a:t>
            </a:r>
            <a:endParaRPr lang="en-US" dirty="0"/>
          </a:p>
        </p:txBody>
      </p:sp>
      <p:sp>
        <p:nvSpPr>
          <p:cNvPr id="3" name="Content Placeholder 2"/>
          <p:cNvSpPr>
            <a:spLocks noGrp="1"/>
          </p:cNvSpPr>
          <p:nvPr>
            <p:ph idx="1"/>
          </p:nvPr>
        </p:nvSpPr>
        <p:spPr>
          <a:xfrm>
            <a:off x="762000" y="1219200"/>
            <a:ext cx="7620000" cy="4983163"/>
          </a:xfrm>
        </p:spPr>
        <p:txBody>
          <a:bodyPr>
            <a:normAutofit fontScale="92500" lnSpcReduction="10000"/>
          </a:bodyPr>
          <a:lstStyle/>
          <a:p>
            <a:r>
              <a:rPr lang="en-US" sz="2400" b="0" dirty="0" smtClean="0"/>
              <a:t>In </a:t>
            </a:r>
            <a:r>
              <a:rPr lang="en-US" sz="2400" b="0" dirty="0" err="1" smtClean="0"/>
              <a:t>glycero</a:t>
            </a:r>
            <a:r>
              <a:rPr lang="en-US" sz="2400" b="0" dirty="0" smtClean="0"/>
              <a:t>  –  gelatin bases , the gelatin is replaced with either curd soap or sodium </a:t>
            </a:r>
            <a:r>
              <a:rPr lang="en-US" sz="2400" b="0" dirty="0" err="1" smtClean="0"/>
              <a:t>stearate</a:t>
            </a:r>
            <a:r>
              <a:rPr lang="en-US" sz="2400" b="0" dirty="0" smtClean="0"/>
              <a:t> which makes base sufficiently hard to prepare good quality of suppositories .</a:t>
            </a:r>
          </a:p>
          <a:p>
            <a:r>
              <a:rPr lang="en-US" sz="2400" b="0" dirty="0" smtClean="0"/>
              <a:t>Soap also helps in evacuation action of glycerin</a:t>
            </a:r>
            <a:r>
              <a:rPr lang="en-US" sz="2400" dirty="0" smtClean="0"/>
              <a:t>.</a:t>
            </a:r>
          </a:p>
          <a:p>
            <a:r>
              <a:rPr lang="en-US" sz="3200" dirty="0" smtClean="0">
                <a:solidFill>
                  <a:srgbClr val="FF0000"/>
                </a:solidFill>
              </a:rPr>
              <a:t>POLYETHYLINE GLYCOLS </a:t>
            </a:r>
          </a:p>
          <a:p>
            <a:r>
              <a:rPr lang="en-US" sz="2400" b="0" dirty="0" smtClean="0"/>
              <a:t>These are polymers are commonly known as </a:t>
            </a:r>
            <a:r>
              <a:rPr lang="en-US" sz="2400" b="0" dirty="0" err="1" smtClean="0"/>
              <a:t>carbowaxes</a:t>
            </a:r>
            <a:r>
              <a:rPr lang="en-US" sz="2400" b="0" dirty="0" smtClean="0"/>
              <a:t> or </a:t>
            </a:r>
            <a:r>
              <a:rPr lang="en-US" sz="2400" b="0" dirty="0" err="1" smtClean="0"/>
              <a:t>polyglycoals</a:t>
            </a:r>
            <a:r>
              <a:rPr lang="en-US" sz="2400" b="0" dirty="0" smtClean="0"/>
              <a:t> or </a:t>
            </a:r>
            <a:r>
              <a:rPr lang="en-US" sz="2400" b="0" dirty="0" err="1" smtClean="0"/>
              <a:t>macrogols</a:t>
            </a:r>
            <a:r>
              <a:rPr lang="en-US" sz="2400" b="0" dirty="0" smtClean="0"/>
              <a:t>.</a:t>
            </a:r>
          </a:p>
          <a:p>
            <a:r>
              <a:rPr lang="en-US" sz="2400" b="0" dirty="0" smtClean="0"/>
              <a:t>The physical  </a:t>
            </a:r>
            <a:r>
              <a:rPr lang="en-US" sz="2400" b="0" dirty="0" err="1" smtClean="0"/>
              <a:t>charater</a:t>
            </a:r>
            <a:r>
              <a:rPr lang="en-US" sz="2400" b="0" dirty="0" smtClean="0"/>
              <a:t> of these </a:t>
            </a:r>
            <a:r>
              <a:rPr lang="en-US" sz="2400" b="0" dirty="0" err="1" smtClean="0"/>
              <a:t>carbowaxes</a:t>
            </a:r>
            <a:r>
              <a:rPr lang="en-US" sz="2400" b="0" dirty="0" smtClean="0"/>
              <a:t> varies </a:t>
            </a:r>
            <a:r>
              <a:rPr lang="en-US" sz="2400" b="0" dirty="0" err="1" smtClean="0"/>
              <a:t>accorrding</a:t>
            </a:r>
            <a:r>
              <a:rPr lang="en-US" sz="2400" b="0" dirty="0" smtClean="0"/>
              <a:t> to the molecular weight. The </a:t>
            </a:r>
            <a:r>
              <a:rPr lang="en-US" sz="2400" b="0" dirty="0" err="1" smtClean="0"/>
              <a:t>macrogols</a:t>
            </a:r>
            <a:r>
              <a:rPr lang="en-US" sz="2400" b="0" dirty="0" smtClean="0"/>
              <a:t> having molecular weight less than 1000 are liquids and those with</a:t>
            </a:r>
          </a:p>
          <a:p>
            <a:r>
              <a:rPr lang="en-US" sz="2400" b="0" dirty="0" smtClean="0"/>
              <a:t>Molecular weight higher than 1000 are wax like solids.</a:t>
            </a:r>
          </a:p>
          <a:p>
            <a:r>
              <a:rPr lang="en-US" sz="2400" b="0" dirty="0" smtClean="0"/>
              <a:t> </a:t>
            </a:r>
          </a:p>
          <a:p>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77200" cy="761682"/>
          </a:xfrm>
        </p:spPr>
        <p:txBody>
          <a:bodyPr>
            <a:normAutofit fontScale="90000"/>
          </a:bodyPr>
          <a:lstStyle/>
          <a:p>
            <a:r>
              <a:rPr lang="en-US" dirty="0" smtClean="0"/>
              <a:t>New trends of suppositories</a:t>
            </a:r>
            <a:endParaRPr lang="en-US" dirty="0"/>
          </a:p>
        </p:txBody>
      </p:sp>
      <p:sp>
        <p:nvSpPr>
          <p:cNvPr id="3" name="Content Placeholder 2"/>
          <p:cNvSpPr>
            <a:spLocks noGrp="1"/>
          </p:cNvSpPr>
          <p:nvPr>
            <p:ph idx="1"/>
          </p:nvPr>
        </p:nvSpPr>
        <p:spPr>
          <a:xfrm>
            <a:off x="457200" y="1143000"/>
            <a:ext cx="7620000" cy="4983163"/>
          </a:xfrm>
        </p:spPr>
        <p:txBody>
          <a:bodyPr/>
          <a:lstStyle/>
          <a:p>
            <a:r>
              <a:rPr lang="en-US" dirty="0" smtClean="0"/>
              <a:t>1)TABLET SUPPOSITORIES </a:t>
            </a:r>
          </a:p>
          <a:p>
            <a:r>
              <a:rPr lang="en-US" dirty="0" smtClean="0"/>
              <a:t>2) LAYERED SUPPOSITORIES</a:t>
            </a:r>
          </a:p>
          <a:p>
            <a:r>
              <a:rPr lang="en-US" dirty="0" smtClean="0"/>
              <a:t>3) CAPSULE SUPPSITORIES</a:t>
            </a:r>
          </a:p>
          <a:p>
            <a:r>
              <a:rPr lang="en-US" dirty="0" smtClean="0"/>
              <a:t>4) COATED SUPPOSITERIES</a:t>
            </a:r>
          </a:p>
          <a:p>
            <a:r>
              <a:rPr lang="en-US" dirty="0" smtClean="0"/>
              <a:t>5) DISPOSABLE SUPPOSITORIES</a:t>
            </a:r>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48600" cy="1676082"/>
          </a:xfrm>
        </p:spPr>
        <p:txBody>
          <a:bodyPr>
            <a:normAutofit/>
          </a:bodyPr>
          <a:lstStyle/>
          <a:p>
            <a:pPr algn="ctr"/>
            <a:r>
              <a:rPr lang="en-US" dirty="0" smtClean="0"/>
              <a:t>advantages</a:t>
            </a:r>
            <a:br>
              <a:rPr lang="en-US" dirty="0" smtClean="0"/>
            </a:br>
            <a:endParaRPr lang="en-US" dirty="0"/>
          </a:p>
        </p:txBody>
      </p:sp>
      <p:sp>
        <p:nvSpPr>
          <p:cNvPr id="3" name="Content Placeholder 2"/>
          <p:cNvSpPr>
            <a:spLocks noGrp="1"/>
          </p:cNvSpPr>
          <p:nvPr>
            <p:ph idx="1"/>
          </p:nvPr>
        </p:nvSpPr>
        <p:spPr>
          <a:xfrm>
            <a:off x="457200" y="1371600"/>
            <a:ext cx="7620000" cy="4602163"/>
          </a:xfrm>
        </p:spPr>
        <p:txBody>
          <a:bodyPr>
            <a:normAutofit lnSpcReduction="10000"/>
          </a:bodyPr>
          <a:lstStyle/>
          <a:p>
            <a:r>
              <a:rPr lang="en-US" b="0" dirty="0" smtClean="0"/>
              <a:t>1)They are chemically stable.</a:t>
            </a:r>
          </a:p>
          <a:p>
            <a:r>
              <a:rPr lang="en-US" b="0" dirty="0" smtClean="0"/>
              <a:t>2)They are non irritant.</a:t>
            </a:r>
          </a:p>
          <a:p>
            <a:r>
              <a:rPr lang="en-US" b="0" dirty="0" smtClean="0"/>
              <a:t>3)They do not allow the bacterial or mould growth to take place. </a:t>
            </a:r>
          </a:p>
          <a:p>
            <a:r>
              <a:rPr lang="en-US" b="0" dirty="0" smtClean="0"/>
              <a:t>4)They are physiologically inert substances.</a:t>
            </a:r>
          </a:p>
          <a:p>
            <a:r>
              <a:rPr lang="en-US" b="0" dirty="0" smtClean="0"/>
              <a:t>5)Physical properties of the base can be change according to the need by combining the different proportion of high and low and high melting point polymers.</a:t>
            </a:r>
          </a:p>
          <a:p>
            <a:r>
              <a:rPr lang="en-US" b="0" dirty="0" smtClean="0"/>
              <a:t>6)They provide the prolonged action because they do not melt in the body cavity but dissolves slowly for a long time .</a:t>
            </a:r>
          </a:p>
          <a:p>
            <a:r>
              <a:rPr lang="en-US" b="0" dirty="0" smtClean="0"/>
              <a:t>7)They do not stick to the site of the mould.</a:t>
            </a:r>
          </a:p>
          <a:p>
            <a:r>
              <a:rPr lang="en-US" b="0" dirty="0" smtClean="0"/>
              <a:t>8) The suppositories made from </a:t>
            </a:r>
            <a:r>
              <a:rPr lang="en-US" b="0" dirty="0" err="1" smtClean="0"/>
              <a:t>microgols</a:t>
            </a:r>
            <a:r>
              <a:rPr lang="en-US" b="0" dirty="0" smtClean="0"/>
              <a:t> have clean and smooth </a:t>
            </a:r>
            <a:r>
              <a:rPr lang="en-US" b="0" dirty="0" err="1" smtClean="0"/>
              <a:t>apperance</a:t>
            </a:r>
            <a:r>
              <a:rPr lang="en-US" b="0" dirty="0" smtClean="0"/>
              <a:t>.</a:t>
            </a:r>
            <a:endParaRPr lang="en-US" b="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5791200" cy="914082"/>
          </a:xfrm>
        </p:spPr>
        <p:txBody>
          <a:bodyPr/>
          <a:lstStyle/>
          <a:p>
            <a:pPr algn="ctr"/>
            <a:r>
              <a:rPr lang="en-US" dirty="0" smtClean="0"/>
              <a:t>disadvantages</a:t>
            </a:r>
            <a:endParaRPr lang="en-US" dirty="0"/>
          </a:p>
        </p:txBody>
      </p:sp>
      <p:sp>
        <p:nvSpPr>
          <p:cNvPr id="3" name="Content Placeholder 2"/>
          <p:cNvSpPr>
            <a:spLocks noGrp="1"/>
          </p:cNvSpPr>
          <p:nvPr>
            <p:ph idx="1"/>
          </p:nvPr>
        </p:nvSpPr>
        <p:spPr>
          <a:xfrm>
            <a:off x="609600" y="1371600"/>
            <a:ext cx="7467600" cy="4754563"/>
          </a:xfrm>
        </p:spPr>
        <p:txBody>
          <a:bodyPr/>
          <a:lstStyle/>
          <a:p>
            <a:pPr marL="514350" indent="-514350">
              <a:buFont typeface="+mj-lt"/>
              <a:buAutoNum type="romanUcPeriod"/>
            </a:pPr>
            <a:r>
              <a:rPr lang="en-US" b="0" dirty="0" smtClean="0"/>
              <a:t>They are hygroscopic and hence require special storage conditions to store them.</a:t>
            </a:r>
          </a:p>
          <a:p>
            <a:pPr marL="514350" indent="-514350">
              <a:buFont typeface="+mj-lt"/>
              <a:buAutoNum type="romanUcPeriod"/>
            </a:pPr>
            <a:r>
              <a:rPr lang="en-US" b="0" dirty="0" smtClean="0"/>
              <a:t>They are incompatible with certain drugs like tannins , phenols , etc.</a:t>
            </a:r>
          </a:p>
          <a:p>
            <a:pPr marL="514350" indent="-514350">
              <a:buFont typeface="+mj-lt"/>
              <a:buAutoNum type="romanUcPeriod"/>
            </a:pPr>
            <a:r>
              <a:rPr lang="en-US" b="0" dirty="0" smtClean="0"/>
              <a:t>Its goods solvent properties can results retention of the drug in </a:t>
            </a:r>
            <a:r>
              <a:rPr lang="en-US" b="0" dirty="0" err="1" smtClean="0"/>
              <a:t>liquified</a:t>
            </a:r>
            <a:r>
              <a:rPr lang="en-US" b="0" dirty="0" smtClean="0"/>
              <a:t> base in body , thereby </a:t>
            </a:r>
            <a:r>
              <a:rPr lang="en-US" b="0" dirty="0" err="1" smtClean="0"/>
              <a:t>redusing</a:t>
            </a:r>
            <a:r>
              <a:rPr lang="en-US" b="0" dirty="0" smtClean="0"/>
              <a:t> there </a:t>
            </a:r>
            <a:r>
              <a:rPr lang="en-US" b="0" dirty="0" err="1" smtClean="0"/>
              <a:t>therapeuic</a:t>
            </a:r>
            <a:r>
              <a:rPr lang="en-US" b="0" dirty="0" smtClean="0"/>
              <a:t> activity.</a:t>
            </a:r>
          </a:p>
          <a:p>
            <a:pPr marL="514350" indent="-514350">
              <a:buFont typeface="+mj-lt"/>
              <a:buAutoNum type="romanUcPeriod"/>
            </a:pPr>
            <a:r>
              <a:rPr lang="en-US" b="0" dirty="0" smtClean="0"/>
              <a:t>High solubility of </a:t>
            </a:r>
            <a:r>
              <a:rPr lang="en-US" b="0" dirty="0" err="1" smtClean="0"/>
              <a:t>microgols</a:t>
            </a:r>
            <a:r>
              <a:rPr lang="en-US" b="0" dirty="0" smtClean="0"/>
              <a:t> leads to </a:t>
            </a:r>
            <a:r>
              <a:rPr lang="en-US" b="0" dirty="0" err="1" smtClean="0"/>
              <a:t>supersaturation</a:t>
            </a:r>
            <a:r>
              <a:rPr lang="en-US" b="0" dirty="0" smtClean="0"/>
              <a:t>  which in turn make crystals and fracture the product on storage.</a:t>
            </a:r>
            <a:endParaRPr lang="en-US" b="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92162"/>
          </a:xfrm>
        </p:spPr>
        <p:txBody>
          <a:bodyPr>
            <a:normAutofit/>
          </a:bodyPr>
          <a:lstStyle/>
          <a:p>
            <a:r>
              <a:rPr lang="en-US" sz="3200" b="1" dirty="0" err="1" smtClean="0"/>
              <a:t>Macrogols</a:t>
            </a:r>
            <a:r>
              <a:rPr lang="en-US" sz="3200" b="1" dirty="0" smtClean="0"/>
              <a:t> (PEG)</a:t>
            </a:r>
            <a:endParaRPr lang="en-US" sz="32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62727205"/>
              </p:ext>
            </p:extLst>
          </p:nvPr>
        </p:nvGraphicFramePr>
        <p:xfrm>
          <a:off x="1066800" y="1143000"/>
          <a:ext cx="786765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20406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715962"/>
          </a:xfrm>
        </p:spPr>
        <p:txBody>
          <a:bodyPr>
            <a:normAutofit/>
          </a:bodyPr>
          <a:lstStyle/>
          <a:p>
            <a:r>
              <a:rPr lang="en-US" sz="3200" b="1" dirty="0" smtClean="0"/>
              <a:t>Advantages of </a:t>
            </a:r>
            <a:r>
              <a:rPr lang="en-US" sz="3200" b="1" dirty="0" err="1" smtClean="0"/>
              <a:t>macrogols</a:t>
            </a:r>
            <a:endParaRPr lang="en-US" sz="32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705649660"/>
              </p:ext>
            </p:extLst>
          </p:nvPr>
        </p:nvGraphicFramePr>
        <p:xfrm>
          <a:off x="1143000" y="1066800"/>
          <a:ext cx="7790688"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6686786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6800" y="274638"/>
            <a:ext cx="7866888" cy="715962"/>
          </a:xfrm>
        </p:spPr>
        <p:txBody>
          <a:bodyPr>
            <a:normAutofit/>
          </a:bodyPr>
          <a:lstStyle/>
          <a:p>
            <a:r>
              <a:rPr lang="en-US" sz="3200" b="1" dirty="0" smtClean="0"/>
              <a:t>Advantages of </a:t>
            </a:r>
            <a:r>
              <a:rPr lang="en-US" sz="3200" b="1" dirty="0" err="1" smtClean="0"/>
              <a:t>macrogols</a:t>
            </a:r>
            <a:endParaRPr lang="en-US" sz="3200" b="1"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1255628119"/>
              </p:ext>
            </p:extLst>
          </p:nvPr>
        </p:nvGraphicFramePr>
        <p:xfrm>
          <a:off x="990600" y="1066800"/>
          <a:ext cx="7943088"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60166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fontScale="90000"/>
          </a:bodyPr>
          <a:lstStyle/>
          <a:p>
            <a:r>
              <a:rPr lang="en-US" sz="3200" b="1" dirty="0" smtClean="0"/>
              <a:t>Disadvantages of </a:t>
            </a:r>
            <a:r>
              <a:rPr lang="en-US" sz="3200" b="1" dirty="0" err="1" smtClean="0"/>
              <a:t>macrogols</a:t>
            </a:r>
            <a:endParaRPr lang="en-US" sz="32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558140002"/>
              </p:ext>
            </p:extLst>
          </p:nvPr>
        </p:nvGraphicFramePr>
        <p:xfrm>
          <a:off x="914400" y="1295400"/>
          <a:ext cx="8019288"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7700009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35608" y="274638"/>
            <a:ext cx="7498080" cy="868362"/>
          </a:xfrm>
        </p:spPr>
        <p:txBody>
          <a:bodyPr>
            <a:normAutofit fontScale="90000"/>
          </a:bodyPr>
          <a:lstStyle/>
          <a:p>
            <a:r>
              <a:rPr lang="en-US" sz="3200" b="1" dirty="0" smtClean="0"/>
              <a:t>Disadvantages of </a:t>
            </a:r>
            <a:r>
              <a:rPr lang="en-US" sz="3200" b="1" dirty="0" err="1" smtClean="0"/>
              <a:t>macrogols</a:t>
            </a:r>
            <a:endParaRPr lang="en-US" sz="3200" b="1"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3223484627"/>
              </p:ext>
            </p:extLst>
          </p:nvPr>
        </p:nvGraphicFramePr>
        <p:xfrm>
          <a:off x="304800" y="1219200"/>
          <a:ext cx="8628888"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1735415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600" dirty="0" smtClean="0"/>
              <a:t>Preparation of suppositories and pessaries</a:t>
            </a:r>
            <a:endParaRPr lang="en-IN" sz="6600" dirty="0"/>
          </a:p>
        </p:txBody>
      </p:sp>
      <p:sp>
        <p:nvSpPr>
          <p:cNvPr id="5" name="Text Placeholder 4"/>
          <p:cNvSpPr>
            <a:spLocks noGrp="1"/>
          </p:cNvSpPr>
          <p:nvPr>
            <p:ph type="body" idx="1"/>
          </p:nvPr>
        </p:nvSpPr>
        <p:spPr/>
        <p:txBody>
          <a:bodyPr/>
          <a:lstStyle/>
          <a:p>
            <a:endParaRPr lang="en-IN"/>
          </a:p>
        </p:txBody>
      </p:sp>
    </p:spTree>
    <p:extLst>
      <p:ext uri="{BB962C8B-B14F-4D97-AF65-F5344CB8AC3E}">
        <p14:creationId xmlns="" xmlns:p14="http://schemas.microsoft.com/office/powerpoint/2010/main" val="3461126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3 methods</a:t>
            </a:r>
            <a:endParaRPr lang="en-IN" dirty="0"/>
          </a:p>
        </p:txBody>
      </p:sp>
      <p:sp>
        <p:nvSpPr>
          <p:cNvPr id="5" name="Content Placeholder 4"/>
          <p:cNvSpPr>
            <a:spLocks noGrp="1"/>
          </p:cNvSpPr>
          <p:nvPr>
            <p:ph idx="1"/>
          </p:nvPr>
        </p:nvSpPr>
        <p:spPr/>
        <p:txBody>
          <a:bodyPr/>
          <a:lstStyle/>
          <a:p>
            <a:pPr marL="457200" indent="-457200">
              <a:buFont typeface="+mj-lt"/>
              <a:buAutoNum type="arabicPeriod"/>
            </a:pPr>
            <a:r>
              <a:rPr lang="en-US" dirty="0" err="1" smtClean="0"/>
              <a:t>Moulding</a:t>
            </a:r>
            <a:endParaRPr lang="en-US" dirty="0"/>
          </a:p>
          <a:p>
            <a:pPr marL="457200" indent="-457200">
              <a:buFont typeface="+mj-lt"/>
              <a:buAutoNum type="arabicPeriod"/>
            </a:pPr>
            <a:r>
              <a:rPr lang="en-US" dirty="0" smtClean="0"/>
              <a:t>Hand rolling</a:t>
            </a:r>
          </a:p>
          <a:p>
            <a:pPr marL="457200" indent="-457200">
              <a:buFont typeface="+mj-lt"/>
              <a:buAutoNum type="arabicPeriod"/>
            </a:pPr>
            <a:r>
              <a:rPr lang="en-US" dirty="0" smtClean="0"/>
              <a:t>Compression </a:t>
            </a:r>
          </a:p>
          <a:p>
            <a:pPr marL="457200" indent="-457200">
              <a:buFont typeface="+mj-lt"/>
              <a:buAutoNum type="arabicPeriod"/>
            </a:pPr>
            <a:endParaRPr lang="en-IN" dirty="0"/>
          </a:p>
        </p:txBody>
      </p:sp>
    </p:spTree>
    <p:extLst>
      <p:ext uri="{BB962C8B-B14F-4D97-AF65-F5344CB8AC3E}">
        <p14:creationId xmlns="" xmlns:p14="http://schemas.microsoft.com/office/powerpoint/2010/main" val="12929972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15962"/>
          </a:xfrm>
        </p:spPr>
        <p:txBody>
          <a:bodyPr>
            <a:normAutofit fontScale="90000"/>
          </a:bodyPr>
          <a:lstStyle/>
          <a:p>
            <a:r>
              <a:rPr lang="en-US" sz="3200" b="1" dirty="0" smtClean="0"/>
              <a:t>Preparation of suppositories - </a:t>
            </a:r>
            <a:r>
              <a:rPr lang="en-US" sz="3200" b="1" dirty="0" err="1" smtClean="0"/>
              <a:t>Moulds</a:t>
            </a:r>
            <a:endParaRPr lang="en-US" sz="3200" b="1" dirty="0"/>
          </a:p>
        </p:txBody>
      </p:sp>
      <p:grpSp>
        <p:nvGrpSpPr>
          <p:cNvPr id="6" name="Group 5"/>
          <p:cNvGrpSpPr/>
          <p:nvPr/>
        </p:nvGrpSpPr>
        <p:grpSpPr>
          <a:xfrm>
            <a:off x="190500" y="1219200"/>
            <a:ext cx="8877300" cy="5562600"/>
            <a:chOff x="190500" y="1219200"/>
            <a:chExt cx="8877300" cy="5562600"/>
          </a:xfrm>
        </p:grpSpPr>
        <p:grpSp>
          <p:nvGrpSpPr>
            <p:cNvPr id="5" name="Group 4"/>
            <p:cNvGrpSpPr/>
            <p:nvPr/>
          </p:nvGrpSpPr>
          <p:grpSpPr>
            <a:xfrm>
              <a:off x="190500" y="1219200"/>
              <a:ext cx="4610100" cy="2895600"/>
              <a:chOff x="3881898" y="1735394"/>
              <a:chExt cx="4762500" cy="464820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881898" y="1735394"/>
                <a:ext cx="4762500" cy="1885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881898" y="3621344"/>
                <a:ext cx="4762500" cy="2762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028"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800600" y="1219200"/>
              <a:ext cx="4267200"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90500" y="4114800"/>
              <a:ext cx="8877300"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1722029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Size of suppositories</a:t>
            </a:r>
          </a:p>
        </p:txBody>
      </p:sp>
      <p:graphicFrame>
        <p:nvGraphicFramePr>
          <p:cNvPr id="5" name="Content Placeholder 4"/>
          <p:cNvGraphicFramePr>
            <a:graphicFrameLocks noGrp="1"/>
          </p:cNvGraphicFramePr>
          <p:nvPr>
            <p:ph sz="half" idx="1"/>
            <p:extLst>
              <p:ext uri="{D42A27DB-BD31-4B8C-83A1-F6EECF244321}">
                <p14:modId xmlns="" xmlns:p14="http://schemas.microsoft.com/office/powerpoint/2010/main" val="3144988078"/>
              </p:ext>
            </p:extLst>
          </p:nvPr>
        </p:nvGraphicFramePr>
        <p:xfrm>
          <a:off x="381000" y="1524000"/>
          <a:ext cx="4711700" cy="4972050"/>
        </p:xfrm>
        <a:graphic>
          <a:graphicData uri="http://schemas.openxmlformats.org/drawingml/2006/table">
            <a:tbl>
              <a:tblPr firstRow="1" bandRow="1">
                <a:tableStyleId>{306799F8-075E-4A3A-A7F6-7FBC6576F1A4}</a:tableStyleId>
              </a:tblPr>
              <a:tblGrid>
                <a:gridCol w="2355850"/>
                <a:gridCol w="2355850"/>
              </a:tblGrid>
              <a:tr h="1200150">
                <a:tc>
                  <a:txBody>
                    <a:bodyPr/>
                    <a:lstStyle/>
                    <a:p>
                      <a:r>
                        <a:rPr lang="en-US" sz="2800" dirty="0" smtClean="0"/>
                        <a:t>0</a:t>
                      </a:r>
                      <a:endParaRPr lang="en-US" sz="2800" dirty="0"/>
                    </a:p>
                  </a:txBody>
                  <a:tcPr/>
                </a:tc>
                <a:tc>
                  <a:txBody>
                    <a:bodyPr/>
                    <a:lstStyle/>
                    <a:p>
                      <a:r>
                        <a:rPr lang="en-US" sz="2800" dirty="0" smtClean="0"/>
                        <a:t>For Children</a:t>
                      </a:r>
                      <a:endParaRPr lang="en-US" sz="2800" dirty="0"/>
                    </a:p>
                  </a:txBody>
                  <a:tcPr/>
                </a:tc>
              </a:tr>
              <a:tr h="1200150">
                <a:tc>
                  <a:txBody>
                    <a:bodyPr/>
                    <a:lstStyle/>
                    <a:p>
                      <a:r>
                        <a:rPr lang="en-US" sz="2800" dirty="0" smtClean="0"/>
                        <a:t>1,2 &amp; 3</a:t>
                      </a:r>
                      <a:endParaRPr lang="en-US" sz="2800" dirty="0"/>
                    </a:p>
                  </a:txBody>
                  <a:tcPr/>
                </a:tc>
                <a:tc>
                  <a:txBody>
                    <a:bodyPr/>
                    <a:lstStyle/>
                    <a:p>
                      <a:r>
                        <a:rPr lang="en-US" sz="2800" dirty="0" smtClean="0"/>
                        <a:t>For rectal use</a:t>
                      </a:r>
                      <a:endParaRPr lang="en-US" sz="2800" dirty="0"/>
                    </a:p>
                  </a:txBody>
                  <a:tcPr/>
                </a:tc>
              </a:tr>
              <a:tr h="1200150">
                <a:tc>
                  <a:txBody>
                    <a:bodyPr/>
                    <a:lstStyle/>
                    <a:p>
                      <a:r>
                        <a:rPr lang="en-US" sz="2800" dirty="0" smtClean="0"/>
                        <a:t>4</a:t>
                      </a:r>
                      <a:endParaRPr lang="en-US" sz="2800" dirty="0"/>
                    </a:p>
                  </a:txBody>
                  <a:tcPr/>
                </a:tc>
                <a:tc>
                  <a:txBody>
                    <a:bodyPr/>
                    <a:lstStyle/>
                    <a:p>
                      <a:r>
                        <a:rPr lang="en-US" sz="2800" dirty="0" smtClean="0"/>
                        <a:t>Pessaries</a:t>
                      </a:r>
                      <a:endParaRPr lang="en-US" sz="2800" dirty="0"/>
                    </a:p>
                  </a:txBody>
                  <a:tcPr/>
                </a:tc>
              </a:tr>
              <a:tr h="1200150">
                <a:tc>
                  <a:txBody>
                    <a:bodyPr/>
                    <a:lstStyle/>
                    <a:p>
                      <a:r>
                        <a:rPr lang="en-US" sz="2800" dirty="0" smtClean="0"/>
                        <a:t>A</a:t>
                      </a:r>
                      <a:r>
                        <a:rPr lang="en-US" sz="2800" baseline="0" dirty="0" smtClean="0"/>
                        <a:t> &amp; B</a:t>
                      </a:r>
                      <a:endParaRPr lang="en-US" sz="2800" dirty="0"/>
                    </a:p>
                  </a:txBody>
                  <a:tcPr/>
                </a:tc>
                <a:tc>
                  <a:txBody>
                    <a:bodyPr/>
                    <a:lstStyle/>
                    <a:p>
                      <a:r>
                        <a:rPr lang="en-US" sz="2800" dirty="0" smtClean="0"/>
                        <a:t>Nasal &amp; urethral </a:t>
                      </a:r>
                      <a:r>
                        <a:rPr lang="en-US" sz="2800" dirty="0" err="1" smtClean="0"/>
                        <a:t>bougies</a:t>
                      </a:r>
                      <a:endParaRPr lang="en-US" sz="2800" dirty="0"/>
                    </a:p>
                  </a:txBody>
                  <a:tcPr/>
                </a:tc>
              </a:tr>
            </a:tbl>
          </a:graphicData>
        </a:graphic>
      </p:graphicFrame>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34000" y="1524000"/>
            <a:ext cx="3695700"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366551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Cleaning of </a:t>
            </a:r>
            <a:r>
              <a:rPr lang="en-US" dirty="0" err="1" smtClean="0"/>
              <a:t>Moulds</a:t>
            </a:r>
            <a:endParaRPr lang="en-US"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3298677017"/>
              </p:ext>
            </p:extLst>
          </p:nvPr>
        </p:nvGraphicFramePr>
        <p:xfrm>
          <a:off x="381000" y="1447800"/>
          <a:ext cx="855345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5137364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capacities of </a:t>
            </a:r>
            <a:r>
              <a:rPr lang="en-US" dirty="0" err="1" smtClean="0"/>
              <a:t>Moulds</a:t>
            </a:r>
            <a:endParaRPr lang="en-US"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774022093"/>
              </p:ext>
            </p:extLst>
          </p:nvPr>
        </p:nvGraphicFramePr>
        <p:xfrm>
          <a:off x="1143000" y="1447800"/>
          <a:ext cx="779145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5069849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552688" cy="1143000"/>
          </a:xfrm>
        </p:spPr>
        <p:txBody>
          <a:bodyPr>
            <a:normAutofit fontScale="90000"/>
          </a:bodyPr>
          <a:lstStyle/>
          <a:p>
            <a:r>
              <a:rPr lang="en-US" sz="3200" b="1" dirty="0" smtClean="0"/>
              <a:t>Ways of preparing proprietary suppositories – conventional </a:t>
            </a:r>
            <a:r>
              <a:rPr lang="en-US" sz="3200" b="1" dirty="0" err="1" smtClean="0"/>
              <a:t>moulds</a:t>
            </a:r>
            <a:endParaRPr lang="en-US" sz="32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773740652"/>
              </p:ext>
            </p:extLst>
          </p:nvPr>
        </p:nvGraphicFramePr>
        <p:xfrm>
          <a:off x="381000" y="1447800"/>
          <a:ext cx="855345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9250209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92162"/>
          </a:xfrm>
        </p:spPr>
        <p:txBody>
          <a:bodyPr/>
          <a:lstStyle/>
          <a:p>
            <a:r>
              <a:rPr lang="en-US" dirty="0" smtClean="0"/>
              <a:t>Plastic </a:t>
            </a:r>
            <a:r>
              <a:rPr lang="en-US" dirty="0" err="1" smtClean="0"/>
              <a:t>Moulds</a:t>
            </a:r>
            <a:endParaRPr lang="en-US" dirty="0"/>
          </a:p>
        </p:txBody>
      </p:sp>
      <p:graphicFrame>
        <p:nvGraphicFramePr>
          <p:cNvPr id="7" name="Content Placeholder 6"/>
          <p:cNvGraphicFramePr>
            <a:graphicFrameLocks noGrp="1"/>
          </p:cNvGraphicFramePr>
          <p:nvPr>
            <p:ph idx="1"/>
            <p:extLst>
              <p:ext uri="{D42A27DB-BD31-4B8C-83A1-F6EECF244321}">
                <p14:modId xmlns="" xmlns:p14="http://schemas.microsoft.com/office/powerpoint/2010/main" val="3373059312"/>
              </p:ext>
            </p:extLst>
          </p:nvPr>
        </p:nvGraphicFramePr>
        <p:xfrm>
          <a:off x="304800" y="685800"/>
          <a:ext cx="86868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04800" y="5638800"/>
            <a:ext cx="8610600" cy="1200329"/>
          </a:xfrm>
          <a:prstGeom prst="rect">
            <a:avLst/>
          </a:prstGeom>
          <a:noFill/>
        </p:spPr>
        <p:txBody>
          <a:bodyPr wrap="square" rtlCol="0">
            <a:spAutoFit/>
          </a:bodyPr>
          <a:lstStyle/>
          <a:p>
            <a:r>
              <a:rPr lang="en-US" sz="2400" dirty="0" smtClean="0"/>
              <a:t>Plastic </a:t>
            </a:r>
            <a:r>
              <a:rPr lang="en-US" sz="2400" dirty="0" err="1" smtClean="0"/>
              <a:t>Moulds</a:t>
            </a:r>
            <a:r>
              <a:rPr lang="en-US" sz="2400" dirty="0" smtClean="0"/>
              <a:t> – polythene, polyvinyl chloride or a complex film with polyvinyl chloride.</a:t>
            </a:r>
          </a:p>
          <a:p>
            <a:r>
              <a:rPr lang="en-US" sz="2400" dirty="0" smtClean="0"/>
              <a:t>Choice depends on stability of contents to air and moisture.</a:t>
            </a:r>
            <a:endParaRPr lang="en-US" sz="2400" dirty="0"/>
          </a:p>
        </p:txBody>
      </p:sp>
    </p:spTree>
    <p:extLst>
      <p:ext uri="{BB962C8B-B14F-4D97-AF65-F5344CB8AC3E}">
        <p14:creationId xmlns="" xmlns:p14="http://schemas.microsoft.com/office/powerpoint/2010/main" val="27143337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790688" cy="715962"/>
          </a:xfrm>
        </p:spPr>
        <p:txBody>
          <a:bodyPr>
            <a:normAutofit/>
          </a:bodyPr>
          <a:lstStyle/>
          <a:p>
            <a:r>
              <a:rPr lang="en-US" dirty="0" smtClean="0"/>
              <a:t>Calibration of </a:t>
            </a:r>
            <a:r>
              <a:rPr lang="en-US" dirty="0" err="1" smtClean="0"/>
              <a:t>Mould</a:t>
            </a:r>
            <a:endParaRPr lang="en-US" dirty="0"/>
          </a:p>
        </p:txBody>
      </p:sp>
      <p:sp>
        <p:nvSpPr>
          <p:cNvPr id="3" name="Content Placeholder 2"/>
          <p:cNvSpPr>
            <a:spLocks noGrp="1"/>
          </p:cNvSpPr>
          <p:nvPr>
            <p:ph idx="1"/>
          </p:nvPr>
        </p:nvSpPr>
        <p:spPr>
          <a:xfrm>
            <a:off x="1143000" y="1447800"/>
            <a:ext cx="7790688" cy="4800600"/>
          </a:xfrm>
        </p:spPr>
        <p:txBody>
          <a:bodyPr>
            <a:normAutofit/>
          </a:bodyPr>
          <a:lstStyle/>
          <a:p>
            <a:pPr algn="just"/>
            <a:r>
              <a:rPr lang="en-US" sz="2400" dirty="0" smtClean="0"/>
              <a:t>Calibration of </a:t>
            </a:r>
            <a:r>
              <a:rPr lang="en-US" sz="2400" dirty="0" err="1" smtClean="0"/>
              <a:t>mould</a:t>
            </a:r>
            <a:r>
              <a:rPr lang="en-US" sz="2400" dirty="0" smtClean="0"/>
              <a:t> is necessary before preparing suppositories and </a:t>
            </a:r>
            <a:r>
              <a:rPr lang="en-US" sz="2400" dirty="0" err="1" smtClean="0"/>
              <a:t>pessaries</a:t>
            </a:r>
            <a:r>
              <a:rPr lang="en-US" sz="2400" dirty="0" smtClean="0"/>
              <a:t>.</a:t>
            </a:r>
          </a:p>
          <a:p>
            <a:pPr algn="just"/>
            <a:r>
              <a:rPr lang="en-US" sz="2400" dirty="0" smtClean="0"/>
              <a:t>The capacity of the  </a:t>
            </a:r>
            <a:r>
              <a:rPr lang="en-US" sz="2400" dirty="0" err="1" smtClean="0"/>
              <a:t>mould</a:t>
            </a:r>
            <a:r>
              <a:rPr lang="en-US" sz="2400" dirty="0" smtClean="0"/>
              <a:t> varies with the different bases.</a:t>
            </a:r>
          </a:p>
          <a:p>
            <a:pPr algn="just"/>
            <a:r>
              <a:rPr lang="en-US" sz="2400" dirty="0" smtClean="0"/>
              <a:t>Each </a:t>
            </a:r>
            <a:r>
              <a:rPr lang="en-US" sz="2400" dirty="0" err="1" smtClean="0"/>
              <a:t>mould</a:t>
            </a:r>
            <a:r>
              <a:rPr lang="en-US" sz="2400" dirty="0" smtClean="0"/>
              <a:t> should be calibrated using the base alone, weighing the products and taking the mean weight as true capacity.</a:t>
            </a:r>
            <a:endParaRPr lang="en-US" sz="2400" dirty="0"/>
          </a:p>
        </p:txBody>
      </p:sp>
    </p:spTree>
    <p:extLst>
      <p:ext uri="{BB962C8B-B14F-4D97-AF65-F5344CB8AC3E}">
        <p14:creationId xmlns="" xmlns:p14="http://schemas.microsoft.com/office/powerpoint/2010/main" val="12011794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714488" cy="715962"/>
          </a:xfrm>
        </p:spPr>
        <p:txBody>
          <a:bodyPr>
            <a:normAutofit/>
          </a:bodyPr>
          <a:lstStyle/>
          <a:p>
            <a:r>
              <a:rPr lang="en-US" dirty="0" smtClean="0"/>
              <a:t>Displacement Values</a:t>
            </a:r>
            <a:endParaRPr lang="en-US" dirty="0"/>
          </a:p>
        </p:txBody>
      </p:sp>
      <p:sp>
        <p:nvSpPr>
          <p:cNvPr id="3" name="Content Placeholder 2"/>
          <p:cNvSpPr>
            <a:spLocks noGrp="1"/>
          </p:cNvSpPr>
          <p:nvPr>
            <p:ph idx="1"/>
          </p:nvPr>
        </p:nvSpPr>
        <p:spPr>
          <a:xfrm>
            <a:off x="1143000" y="1295400"/>
            <a:ext cx="7790688" cy="4953000"/>
          </a:xfrm>
        </p:spPr>
        <p:txBody>
          <a:bodyPr>
            <a:normAutofit/>
          </a:bodyPr>
          <a:lstStyle/>
          <a:p>
            <a:pPr algn="just"/>
            <a:r>
              <a:rPr lang="en-US" sz="2400" dirty="0" smtClean="0"/>
              <a:t>The volume of the suppositories is uniform but the weight differs because there is difference in densities of the medicaments and base.</a:t>
            </a:r>
          </a:p>
          <a:p>
            <a:pPr algn="just"/>
            <a:r>
              <a:rPr lang="en-US" sz="2400" dirty="0" smtClean="0"/>
              <a:t>So the allowance must be made for the change in the density of the mass due to added medicaments.</a:t>
            </a:r>
          </a:p>
          <a:p>
            <a:pPr algn="just"/>
            <a:r>
              <a:rPr lang="en-US" sz="2400" dirty="0" smtClean="0"/>
              <a:t>Number of parts by weight of medicament that displaces one part by weight of the base.</a:t>
            </a:r>
          </a:p>
          <a:p>
            <a:pPr algn="just"/>
            <a:endParaRPr lang="en-US" sz="2400" dirty="0"/>
          </a:p>
        </p:txBody>
      </p:sp>
    </p:spTree>
    <p:extLst>
      <p:ext uri="{BB962C8B-B14F-4D97-AF65-F5344CB8AC3E}">
        <p14:creationId xmlns="" xmlns:p14="http://schemas.microsoft.com/office/powerpoint/2010/main" val="12271488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Displacement Value: </a:t>
            </a:r>
            <a:br>
              <a:rPr lang="en-US" dirty="0" smtClean="0"/>
            </a:br>
            <a:endParaRPr lang="en-US" dirty="0"/>
          </a:p>
        </p:txBody>
      </p:sp>
      <p:sp>
        <p:nvSpPr>
          <p:cNvPr id="3" name="Content Placeholder 2"/>
          <p:cNvSpPr>
            <a:spLocks noGrp="1"/>
          </p:cNvSpPr>
          <p:nvPr>
            <p:ph idx="1"/>
          </p:nvPr>
        </p:nvSpPr>
        <p:spPr/>
        <p:txBody>
          <a:bodyPr/>
          <a:lstStyle/>
          <a:p>
            <a:r>
              <a:rPr lang="en-US" b="0" dirty="0" smtClean="0"/>
              <a:t>It is the amount of medicament required to displace one part of suppository base.</a:t>
            </a:r>
          </a:p>
          <a:p>
            <a:r>
              <a:rPr lang="en-US" dirty="0" smtClean="0"/>
              <a:t>Significance: (2 Marks)</a:t>
            </a:r>
          </a:p>
          <a:p>
            <a:r>
              <a:rPr lang="en-US" b="0" dirty="0" smtClean="0"/>
              <a:t>The volume of suppositories from a particular mould will be constant but the</a:t>
            </a:r>
          </a:p>
          <a:p>
            <a:r>
              <a:rPr lang="en-US" b="0" dirty="0" smtClean="0"/>
              <a:t>weight will vary because the densities of the medicaments usually differ from the</a:t>
            </a:r>
          </a:p>
          <a:p>
            <a:r>
              <a:rPr lang="en-US" b="0" dirty="0" smtClean="0"/>
              <a:t>density of the base, and hence the density of the medicament will affect the</a:t>
            </a:r>
          </a:p>
          <a:p>
            <a:r>
              <a:rPr lang="en-US" b="0" dirty="0" smtClean="0"/>
              <a:t>amount of the base required for each suppository</a:t>
            </a:r>
            <a:r>
              <a:rPr lang="en-US" dirty="0" smtClean="0"/>
              <a:t>.</a:t>
            </a:r>
          </a:p>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924800" cy="1143000"/>
          </a:xfrm>
        </p:spPr>
        <p:txBody>
          <a:bodyPr>
            <a:normAutofit/>
          </a:bodyPr>
          <a:lstStyle/>
          <a:p>
            <a:r>
              <a:rPr lang="en-US" sz="2800" b="1" dirty="0" smtClean="0"/>
              <a:t>Displacement values of some medicaments</a:t>
            </a:r>
            <a:endParaRPr lang="en-US" sz="28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968608323"/>
              </p:ext>
            </p:extLst>
          </p:nvPr>
        </p:nvGraphicFramePr>
        <p:xfrm>
          <a:off x="533400" y="1600200"/>
          <a:ext cx="7880350" cy="4678680"/>
        </p:xfrm>
        <a:graphic>
          <a:graphicData uri="http://schemas.openxmlformats.org/drawingml/2006/table">
            <a:tbl>
              <a:tblPr firstRow="1" bandRow="1">
                <a:tableStyleId>{08FB837D-C827-4EFA-A057-4D05807E0F7C}</a:tableStyleId>
              </a:tblPr>
              <a:tblGrid>
                <a:gridCol w="3940175"/>
                <a:gridCol w="3940175"/>
              </a:tblGrid>
              <a:tr h="584835">
                <a:tc>
                  <a:txBody>
                    <a:bodyPr/>
                    <a:lstStyle/>
                    <a:p>
                      <a:r>
                        <a:rPr lang="en-US" dirty="0" smtClean="0"/>
                        <a:t>Name of the medicament</a:t>
                      </a:r>
                      <a:endParaRPr lang="en-US" dirty="0"/>
                    </a:p>
                  </a:txBody>
                  <a:tcPr/>
                </a:tc>
                <a:tc>
                  <a:txBody>
                    <a:bodyPr/>
                    <a:lstStyle/>
                    <a:p>
                      <a:r>
                        <a:rPr lang="en-US" dirty="0" smtClean="0"/>
                        <a:t>Displacement</a:t>
                      </a:r>
                      <a:r>
                        <a:rPr lang="en-US" baseline="0" dirty="0" smtClean="0"/>
                        <a:t> value</a:t>
                      </a:r>
                      <a:endParaRPr lang="en-US" dirty="0"/>
                    </a:p>
                  </a:txBody>
                  <a:tcPr/>
                </a:tc>
              </a:tr>
              <a:tr h="584835">
                <a:tc>
                  <a:txBody>
                    <a:bodyPr/>
                    <a:lstStyle/>
                    <a:p>
                      <a:r>
                        <a:rPr lang="en-US" dirty="0" smtClean="0"/>
                        <a:t>Aminophylline</a:t>
                      </a:r>
                      <a:endParaRPr lang="en-US" dirty="0"/>
                    </a:p>
                  </a:txBody>
                  <a:tcPr/>
                </a:tc>
                <a:tc>
                  <a:txBody>
                    <a:bodyPr/>
                    <a:lstStyle/>
                    <a:p>
                      <a:r>
                        <a:rPr lang="en-US" dirty="0" smtClean="0"/>
                        <a:t>1.5</a:t>
                      </a:r>
                      <a:endParaRPr lang="en-US" dirty="0"/>
                    </a:p>
                  </a:txBody>
                  <a:tcPr/>
                </a:tc>
              </a:tr>
              <a:tr h="584835">
                <a:tc>
                  <a:txBody>
                    <a:bodyPr/>
                    <a:lstStyle/>
                    <a:p>
                      <a:r>
                        <a:rPr lang="en-US" dirty="0" smtClean="0"/>
                        <a:t>Zinc oxide</a:t>
                      </a:r>
                      <a:endParaRPr lang="en-US" dirty="0"/>
                    </a:p>
                  </a:txBody>
                  <a:tcPr/>
                </a:tc>
                <a:tc>
                  <a:txBody>
                    <a:bodyPr/>
                    <a:lstStyle/>
                    <a:p>
                      <a:r>
                        <a:rPr lang="en-US" dirty="0" smtClean="0"/>
                        <a:t>5.0</a:t>
                      </a:r>
                      <a:endParaRPr lang="en-US" dirty="0"/>
                    </a:p>
                  </a:txBody>
                  <a:tcPr/>
                </a:tc>
              </a:tr>
              <a:tr h="584835">
                <a:tc>
                  <a:txBody>
                    <a:bodyPr/>
                    <a:lstStyle/>
                    <a:p>
                      <a:r>
                        <a:rPr lang="en-US" dirty="0" smtClean="0"/>
                        <a:t>Resorcinol</a:t>
                      </a:r>
                      <a:endParaRPr lang="en-US" dirty="0"/>
                    </a:p>
                  </a:txBody>
                  <a:tcPr/>
                </a:tc>
                <a:tc>
                  <a:txBody>
                    <a:bodyPr/>
                    <a:lstStyle/>
                    <a:p>
                      <a:r>
                        <a:rPr lang="en-US" dirty="0" smtClean="0"/>
                        <a:t>1.0</a:t>
                      </a:r>
                      <a:endParaRPr lang="en-US" dirty="0"/>
                    </a:p>
                  </a:txBody>
                  <a:tcPr/>
                </a:tc>
              </a:tr>
              <a:tr h="584835">
                <a:tc>
                  <a:txBody>
                    <a:bodyPr/>
                    <a:lstStyle/>
                    <a:p>
                      <a:r>
                        <a:rPr lang="en-US" dirty="0" smtClean="0"/>
                        <a:t>Tannic acid</a:t>
                      </a:r>
                      <a:endParaRPr lang="en-US" dirty="0"/>
                    </a:p>
                  </a:txBody>
                  <a:tcPr/>
                </a:tc>
                <a:tc>
                  <a:txBody>
                    <a:bodyPr/>
                    <a:lstStyle/>
                    <a:p>
                      <a:r>
                        <a:rPr lang="en-US" dirty="0" smtClean="0"/>
                        <a:t>1.0</a:t>
                      </a:r>
                      <a:endParaRPr lang="en-US" dirty="0"/>
                    </a:p>
                  </a:txBody>
                  <a:tcPr/>
                </a:tc>
              </a:tr>
              <a:tr h="584835">
                <a:tc>
                  <a:txBody>
                    <a:bodyPr/>
                    <a:lstStyle/>
                    <a:p>
                      <a:r>
                        <a:rPr lang="en-US" dirty="0" smtClean="0"/>
                        <a:t>Bismuth </a:t>
                      </a:r>
                      <a:r>
                        <a:rPr lang="en-US" dirty="0" err="1" smtClean="0"/>
                        <a:t>subgallate</a:t>
                      </a:r>
                      <a:endParaRPr lang="en-US" dirty="0"/>
                    </a:p>
                  </a:txBody>
                  <a:tcPr/>
                </a:tc>
                <a:tc>
                  <a:txBody>
                    <a:bodyPr/>
                    <a:lstStyle/>
                    <a:p>
                      <a:r>
                        <a:rPr lang="en-US" dirty="0" smtClean="0"/>
                        <a:t>3.0</a:t>
                      </a:r>
                      <a:endParaRPr lang="en-US" dirty="0"/>
                    </a:p>
                  </a:txBody>
                  <a:tcPr/>
                </a:tc>
              </a:tr>
              <a:tr h="584835">
                <a:tc>
                  <a:txBody>
                    <a:bodyPr/>
                    <a:lstStyle/>
                    <a:p>
                      <a:r>
                        <a:rPr lang="en-US" dirty="0" smtClean="0"/>
                        <a:t>Hydrocortisone</a:t>
                      </a:r>
                      <a:endParaRPr lang="en-US" dirty="0"/>
                    </a:p>
                  </a:txBody>
                  <a:tcPr/>
                </a:tc>
                <a:tc>
                  <a:txBody>
                    <a:bodyPr/>
                    <a:lstStyle/>
                    <a:p>
                      <a:r>
                        <a:rPr lang="en-US" dirty="0" smtClean="0"/>
                        <a:t>1.5</a:t>
                      </a:r>
                      <a:endParaRPr lang="en-US" dirty="0"/>
                    </a:p>
                  </a:txBody>
                  <a:tcPr/>
                </a:tc>
              </a:tr>
              <a:tr h="584835">
                <a:tc>
                  <a:txBody>
                    <a:bodyPr/>
                    <a:lstStyle/>
                    <a:p>
                      <a:r>
                        <a:rPr lang="en-US" dirty="0" smtClean="0"/>
                        <a:t>Peru balsam</a:t>
                      </a:r>
                      <a:endParaRPr lang="en-US" dirty="0"/>
                    </a:p>
                  </a:txBody>
                  <a:tcPr/>
                </a:tc>
                <a:tc>
                  <a:txBody>
                    <a:bodyPr/>
                    <a:lstStyle/>
                    <a:p>
                      <a:r>
                        <a:rPr lang="en-US" dirty="0" smtClean="0"/>
                        <a:t>1.0</a:t>
                      </a:r>
                      <a:endParaRPr lang="en-US" dirty="0"/>
                    </a:p>
                  </a:txBody>
                  <a:tcPr/>
                </a:tc>
              </a:tr>
            </a:tbl>
          </a:graphicData>
        </a:graphic>
      </p:graphicFrame>
    </p:spTree>
    <p:extLst>
      <p:ext uri="{BB962C8B-B14F-4D97-AF65-F5344CB8AC3E}">
        <p14:creationId xmlns="" xmlns:p14="http://schemas.microsoft.com/office/powerpoint/2010/main" val="29639364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305800" cy="1371600"/>
          </a:xfrm>
        </p:spPr>
        <p:txBody>
          <a:bodyPr>
            <a:normAutofit/>
          </a:bodyPr>
          <a:lstStyle/>
          <a:p>
            <a:r>
              <a:rPr lang="en-US" sz="2800" dirty="0" smtClean="0"/>
              <a:t>Lubrication of </a:t>
            </a:r>
            <a:r>
              <a:rPr lang="en-US" sz="2800" dirty="0" err="1" smtClean="0"/>
              <a:t>mould</a:t>
            </a:r>
            <a:r>
              <a:rPr lang="en-US" sz="2800" dirty="0" smtClean="0"/>
              <a:t> – must provide a buffer film between the suppository and the metal</a:t>
            </a:r>
            <a:endParaRPr lang="en-US" sz="2800"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657810824"/>
              </p:ext>
            </p:extLst>
          </p:nvPr>
        </p:nvGraphicFramePr>
        <p:xfrm>
          <a:off x="228600" y="1752600"/>
          <a:ext cx="870585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7325060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92162"/>
          </a:xfrm>
        </p:spPr>
        <p:txBody>
          <a:bodyPr>
            <a:normAutofit fontScale="90000"/>
          </a:bodyPr>
          <a:lstStyle/>
          <a:p>
            <a:r>
              <a:rPr lang="en-US" dirty="0" smtClean="0"/>
              <a:t>General Methods of preparation</a:t>
            </a: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137386170"/>
              </p:ext>
            </p:extLst>
          </p:nvPr>
        </p:nvGraphicFramePr>
        <p:xfrm>
          <a:off x="304800" y="1295400"/>
          <a:ext cx="862965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618588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639762"/>
          </a:xfrm>
        </p:spPr>
        <p:txBody>
          <a:bodyPr>
            <a:normAutofit fontScale="90000"/>
          </a:bodyPr>
          <a:lstStyle/>
          <a:p>
            <a:r>
              <a:rPr lang="en-US" sz="3600" dirty="0" smtClean="0"/>
              <a:t>Shape of suppositories</a:t>
            </a:r>
            <a:endParaRPr lang="en-US" sz="3600" dirty="0"/>
          </a:p>
        </p:txBody>
      </p:sp>
      <p:pic>
        <p:nvPicPr>
          <p:cNvPr id="5"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64408" y="1066800"/>
            <a:ext cx="8146192" cy="28152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677" t="24355" r="15887" b="20484"/>
          <a:stretch/>
        </p:blipFill>
        <p:spPr bwMode="auto">
          <a:xfrm>
            <a:off x="457200" y="3810000"/>
            <a:ext cx="8183054" cy="28152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466668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714488" cy="762000"/>
          </a:xfrm>
        </p:spPr>
        <p:txBody>
          <a:bodyPr>
            <a:normAutofit/>
          </a:bodyPr>
          <a:lstStyle/>
          <a:p>
            <a:r>
              <a:rPr lang="en-US" sz="1800" b="1" dirty="0" smtClean="0"/>
              <a:t>Fatty base – suppositories containing insoluble solids – </a:t>
            </a:r>
            <a:r>
              <a:rPr lang="en-US" sz="1800" b="1" dirty="0" err="1" smtClean="0"/>
              <a:t>theobroma</a:t>
            </a:r>
            <a:r>
              <a:rPr lang="en-US" sz="1800" b="1" dirty="0" smtClean="0"/>
              <a:t> oil and synthetic bases</a:t>
            </a:r>
            <a:endParaRPr lang="en-US" sz="18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364988211"/>
              </p:ext>
            </p:extLst>
          </p:nvPr>
        </p:nvGraphicFramePr>
        <p:xfrm>
          <a:off x="1143000" y="990600"/>
          <a:ext cx="779145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3804391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4253801947"/>
              </p:ext>
            </p:extLst>
          </p:nvPr>
        </p:nvGraphicFramePr>
        <p:xfrm>
          <a:off x="1066800" y="228600"/>
          <a:ext cx="786765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6477245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4284262217"/>
              </p:ext>
            </p:extLst>
          </p:nvPr>
        </p:nvGraphicFramePr>
        <p:xfrm>
          <a:off x="1143000" y="304800"/>
          <a:ext cx="78486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9688439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2317201173"/>
              </p:ext>
            </p:extLst>
          </p:nvPr>
        </p:nvGraphicFramePr>
        <p:xfrm>
          <a:off x="1143000" y="228600"/>
          <a:ext cx="779145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8694091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2050568021"/>
              </p:ext>
            </p:extLst>
          </p:nvPr>
        </p:nvGraphicFramePr>
        <p:xfrm>
          <a:off x="1143000" y="304800"/>
          <a:ext cx="779145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6855834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4074608084"/>
              </p:ext>
            </p:extLst>
          </p:nvPr>
        </p:nvGraphicFramePr>
        <p:xfrm>
          <a:off x="1143000" y="304800"/>
          <a:ext cx="779145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4083496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563562"/>
          </a:xfrm>
        </p:spPr>
        <p:txBody>
          <a:bodyPr>
            <a:normAutofit fontScale="90000"/>
          </a:bodyPr>
          <a:lstStyle/>
          <a:p>
            <a:r>
              <a:rPr lang="en-US" sz="2000" b="1" dirty="0" smtClean="0"/>
              <a:t>Additional precautions for </a:t>
            </a:r>
            <a:r>
              <a:rPr lang="en-US" sz="2000" b="1" dirty="0" err="1" smtClean="0"/>
              <a:t>theobroma</a:t>
            </a:r>
            <a:r>
              <a:rPr lang="en-US" sz="2000" b="1" dirty="0" smtClean="0"/>
              <a:t> oil suppositories</a:t>
            </a:r>
            <a:endParaRPr lang="en-US" sz="2000" b="1"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4259506087"/>
              </p:ext>
            </p:extLst>
          </p:nvPr>
        </p:nvGraphicFramePr>
        <p:xfrm>
          <a:off x="1143000" y="990600"/>
          <a:ext cx="779145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720309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790688" cy="868362"/>
          </a:xfrm>
        </p:spPr>
        <p:txBody>
          <a:bodyPr>
            <a:normAutofit/>
          </a:bodyPr>
          <a:lstStyle/>
          <a:p>
            <a:r>
              <a:rPr lang="en-US" sz="2400" b="1" dirty="0" smtClean="0"/>
              <a:t>Suppositories containing solids soluble in base</a:t>
            </a:r>
            <a:endParaRPr lang="en-US" sz="2400" b="1" dirty="0"/>
          </a:p>
        </p:txBody>
      </p:sp>
      <p:sp>
        <p:nvSpPr>
          <p:cNvPr id="3" name="Content Placeholder 2"/>
          <p:cNvSpPr>
            <a:spLocks noGrp="1"/>
          </p:cNvSpPr>
          <p:nvPr>
            <p:ph idx="1"/>
          </p:nvPr>
        </p:nvSpPr>
        <p:spPr>
          <a:xfrm>
            <a:off x="304800" y="1143000"/>
            <a:ext cx="8628888" cy="5410200"/>
          </a:xfrm>
        </p:spPr>
        <p:txBody>
          <a:bodyPr>
            <a:normAutofit/>
          </a:bodyPr>
          <a:lstStyle/>
          <a:p>
            <a:pPr algn="just"/>
            <a:r>
              <a:rPr lang="en-US" sz="2400" dirty="0" smtClean="0"/>
              <a:t>When soluble substances are used there is depression in melting point.</a:t>
            </a:r>
          </a:p>
          <a:p>
            <a:pPr algn="just"/>
            <a:r>
              <a:rPr lang="en-US" sz="2400" dirty="0" smtClean="0"/>
              <a:t>Product is satisfactory and quite firm.</a:t>
            </a:r>
          </a:p>
          <a:p>
            <a:pPr algn="just"/>
            <a:r>
              <a:rPr lang="en-US" sz="2400" dirty="0" smtClean="0"/>
              <a:t>Occasionally the suppositories become too soft to use.</a:t>
            </a:r>
          </a:p>
          <a:p>
            <a:pPr algn="just"/>
            <a:r>
              <a:rPr lang="en-US" sz="2400" dirty="0" smtClean="0"/>
              <a:t>To avoid this a synthetic base with higher melting should be used. </a:t>
            </a:r>
            <a:r>
              <a:rPr lang="en-US" sz="2400" dirty="0" err="1" smtClean="0"/>
              <a:t>E.g</a:t>
            </a:r>
            <a:r>
              <a:rPr lang="en-US" sz="2400" dirty="0" smtClean="0"/>
              <a:t> Massa </a:t>
            </a:r>
            <a:r>
              <a:rPr lang="en-US" sz="2400" dirty="0" err="1" smtClean="0"/>
              <a:t>Estranium</a:t>
            </a:r>
            <a:r>
              <a:rPr lang="en-US" sz="2400" dirty="0" smtClean="0"/>
              <a:t> Type C or </a:t>
            </a:r>
            <a:r>
              <a:rPr lang="en-US" sz="2400" dirty="0" err="1" smtClean="0"/>
              <a:t>Witepsol</a:t>
            </a:r>
            <a:r>
              <a:rPr lang="en-US" sz="2400" dirty="0" smtClean="0"/>
              <a:t> E75</a:t>
            </a:r>
          </a:p>
          <a:p>
            <a:pPr algn="just"/>
            <a:r>
              <a:rPr lang="en-US" sz="2400" dirty="0" smtClean="0"/>
              <a:t>BPC – White beeswax (M.P: 62 to 64 °C) – complicates the preparation when used with </a:t>
            </a:r>
            <a:r>
              <a:rPr lang="en-US" sz="2400" dirty="0" err="1" smtClean="0"/>
              <a:t>theobroma</a:t>
            </a:r>
            <a:r>
              <a:rPr lang="en-US" sz="2400" dirty="0" smtClean="0"/>
              <a:t> oil – affects the solidifying point of the base and delays setting.</a:t>
            </a:r>
          </a:p>
          <a:p>
            <a:pPr algn="just"/>
            <a:r>
              <a:rPr lang="en-US" sz="2400" dirty="0" smtClean="0"/>
              <a:t>These problems can be avoided if following procedure is followed</a:t>
            </a:r>
          </a:p>
          <a:p>
            <a:pPr algn="just"/>
            <a:endParaRPr lang="en-US" sz="2400" dirty="0"/>
          </a:p>
        </p:txBody>
      </p:sp>
    </p:spTree>
    <p:extLst>
      <p:ext uri="{BB962C8B-B14F-4D97-AF65-F5344CB8AC3E}">
        <p14:creationId xmlns="" xmlns:p14="http://schemas.microsoft.com/office/powerpoint/2010/main" val="1137175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 xmlns:p14="http://schemas.microsoft.com/office/powerpoint/2010/main" val="4286860172"/>
              </p:ext>
            </p:extLst>
          </p:nvPr>
        </p:nvGraphicFramePr>
        <p:xfrm>
          <a:off x="838200" y="381000"/>
          <a:ext cx="809625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4958517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714488" cy="715962"/>
          </a:xfrm>
        </p:spPr>
        <p:txBody>
          <a:bodyPr>
            <a:normAutofit fontScale="90000"/>
          </a:bodyPr>
          <a:lstStyle/>
          <a:p>
            <a:r>
              <a:rPr lang="en-US" sz="3200" b="1" dirty="0" smtClean="0"/>
              <a:t>Suppositories containing semi-solids</a:t>
            </a:r>
            <a:endParaRPr lang="en-US" sz="32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084455619"/>
              </p:ext>
            </p:extLst>
          </p:nvPr>
        </p:nvGraphicFramePr>
        <p:xfrm>
          <a:off x="304800" y="1066800"/>
          <a:ext cx="862965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162992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Rectum physiology</a:t>
            </a:r>
            <a:endParaRPr lang="en-IN"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IN" dirty="0"/>
              <a:t>Terminal 15-19 cm of large intestine (LI</a:t>
            </a:r>
            <a:r>
              <a:rPr lang="en-IN" dirty="0" smtClean="0"/>
              <a:t>)</a:t>
            </a:r>
          </a:p>
          <a:p>
            <a:pPr marL="342900" indent="-342900">
              <a:buFont typeface="Arial" panose="020B0604020202020204" pitchFamily="34" charset="0"/>
              <a:buChar char="•"/>
            </a:pPr>
            <a:r>
              <a:rPr lang="en-IN" dirty="0"/>
              <a:t>Rectal Fluids -&gt; no buffering capacity</a:t>
            </a:r>
          </a:p>
          <a:p>
            <a:pPr marL="800100" lvl="1" indent="-342900"/>
            <a:r>
              <a:rPr lang="en-IN" dirty="0" smtClean="0"/>
              <a:t>pH 6.8</a:t>
            </a:r>
          </a:p>
          <a:p>
            <a:pPr marL="342900" indent="-342900">
              <a:buFont typeface="Arial" panose="020B0604020202020204" pitchFamily="34" charset="0"/>
              <a:buChar char="•"/>
            </a:pPr>
            <a:r>
              <a:rPr lang="en-IN" dirty="0" smtClean="0"/>
              <a:t>LI </a:t>
            </a:r>
            <a:r>
              <a:rPr lang="en-IN" dirty="0"/>
              <a:t>function absorb H</a:t>
            </a:r>
            <a:r>
              <a:rPr lang="en-IN" baseline="-25000" dirty="0"/>
              <a:t>2</a:t>
            </a:r>
            <a:r>
              <a:rPr lang="en-IN" dirty="0"/>
              <a:t>O and electrolytes</a:t>
            </a:r>
          </a:p>
          <a:p>
            <a:pPr marL="342900" indent="-342900">
              <a:buFont typeface="Arial" panose="020B0604020202020204" pitchFamily="34" charset="0"/>
              <a:buChar char="•"/>
            </a:pPr>
            <a:r>
              <a:rPr lang="en-IN" dirty="0" smtClean="0"/>
              <a:t>Low surface </a:t>
            </a:r>
            <a:r>
              <a:rPr lang="en-IN" dirty="0"/>
              <a:t>area -&gt; poor absorption compare </a:t>
            </a:r>
            <a:r>
              <a:rPr lang="en-IN" dirty="0" smtClean="0"/>
              <a:t>SI</a:t>
            </a:r>
          </a:p>
          <a:p>
            <a:endParaRPr lang="en-IN" dirty="0"/>
          </a:p>
        </p:txBody>
      </p:sp>
    </p:spTree>
    <p:extLst>
      <p:ext uri="{BB962C8B-B14F-4D97-AF65-F5344CB8AC3E}">
        <p14:creationId xmlns="" xmlns:p14="http://schemas.microsoft.com/office/powerpoint/2010/main" val="22217151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 xmlns:p14="http://schemas.microsoft.com/office/powerpoint/2010/main" val="2310701539"/>
              </p:ext>
            </p:extLst>
          </p:nvPr>
        </p:nvGraphicFramePr>
        <p:xfrm>
          <a:off x="228600" y="381000"/>
          <a:ext cx="8705088"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3289146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98080" cy="792162"/>
          </a:xfrm>
        </p:spPr>
        <p:txBody>
          <a:bodyPr>
            <a:normAutofit fontScale="90000"/>
          </a:bodyPr>
          <a:lstStyle/>
          <a:p>
            <a:r>
              <a:rPr lang="en-US" sz="3200" b="1" dirty="0" smtClean="0"/>
              <a:t>Suppositories containing liquids</a:t>
            </a:r>
            <a:endParaRPr lang="en-US" sz="3200" b="1" dirty="0"/>
          </a:p>
        </p:txBody>
      </p:sp>
      <p:sp>
        <p:nvSpPr>
          <p:cNvPr id="3" name="Content Placeholder 2"/>
          <p:cNvSpPr>
            <a:spLocks noGrp="1"/>
          </p:cNvSpPr>
          <p:nvPr>
            <p:ph idx="1"/>
          </p:nvPr>
        </p:nvSpPr>
        <p:spPr>
          <a:xfrm>
            <a:off x="381000" y="1143000"/>
            <a:ext cx="8552688" cy="5486400"/>
          </a:xfrm>
        </p:spPr>
        <p:txBody>
          <a:bodyPr>
            <a:normAutofit/>
          </a:bodyPr>
          <a:lstStyle/>
          <a:p>
            <a:r>
              <a:rPr lang="en-US" dirty="0" smtClean="0"/>
              <a:t>Liquids used in suppositories fall into 2 categories</a:t>
            </a:r>
          </a:p>
          <a:p>
            <a:pPr marL="596646" indent="-514350">
              <a:buFont typeface="+mj-lt"/>
              <a:buAutoNum type="arabicPeriod"/>
            </a:pPr>
            <a:r>
              <a:rPr lang="en-US" dirty="0" smtClean="0"/>
              <a:t>Liquids that are volatile (e.g. volatile oils) or owe their medicinal use to volatile constituents (e.g. </a:t>
            </a:r>
            <a:r>
              <a:rPr lang="en-US" dirty="0" err="1" smtClean="0"/>
              <a:t>peru</a:t>
            </a:r>
            <a:r>
              <a:rPr lang="en-US" dirty="0" smtClean="0"/>
              <a:t> balsam). </a:t>
            </a:r>
            <a:r>
              <a:rPr lang="en-US" dirty="0"/>
              <a:t> </a:t>
            </a:r>
            <a:r>
              <a:rPr lang="en-US" dirty="0" smtClean="0"/>
              <a:t>These cannot be evaporated. They lower the melting point of fatty base.</a:t>
            </a:r>
          </a:p>
          <a:p>
            <a:pPr marL="596646" indent="-514350">
              <a:buFont typeface="+mj-lt"/>
              <a:buAutoNum type="arabicPeriod"/>
            </a:pPr>
            <a:r>
              <a:rPr lang="en-US" dirty="0" smtClean="0"/>
              <a:t>Liquids that are aqueous or hydro-alcoholic that owe their medicinal value to non-volatile constituents. Removal of part of solvent is permissible.</a:t>
            </a:r>
          </a:p>
          <a:p>
            <a:endParaRPr lang="en-US" dirty="0"/>
          </a:p>
        </p:txBody>
      </p:sp>
    </p:spTree>
    <p:extLst>
      <p:ext uri="{BB962C8B-B14F-4D97-AF65-F5344CB8AC3E}">
        <p14:creationId xmlns="" xmlns:p14="http://schemas.microsoft.com/office/powerpoint/2010/main" val="32487239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4089107168"/>
              </p:ext>
            </p:extLst>
          </p:nvPr>
        </p:nvGraphicFramePr>
        <p:xfrm>
          <a:off x="1143000" y="228600"/>
          <a:ext cx="779145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04800" y="3429000"/>
            <a:ext cx="8428703" cy="1938992"/>
          </a:xfrm>
          <a:prstGeom prst="rect">
            <a:avLst/>
          </a:prstGeom>
          <a:noFill/>
        </p:spPr>
        <p:txBody>
          <a:bodyPr wrap="square" rtlCol="0">
            <a:spAutoFit/>
          </a:bodyPr>
          <a:lstStyle/>
          <a:p>
            <a:r>
              <a:rPr lang="en-US" sz="2400" dirty="0" smtClean="0"/>
              <a:t>Solution –  1. Incorporation of  </a:t>
            </a:r>
            <a:r>
              <a:rPr lang="en-US" sz="2400" dirty="0" err="1" smtClean="0"/>
              <a:t>theobroma</a:t>
            </a:r>
            <a:r>
              <a:rPr lang="en-US" sz="2400" dirty="0" smtClean="0"/>
              <a:t> oil  (max 10%)</a:t>
            </a:r>
            <a:r>
              <a:rPr lang="en-US" sz="2400" dirty="0"/>
              <a:t>	</a:t>
            </a:r>
            <a:endParaRPr lang="en-US" sz="2400" dirty="0" smtClean="0"/>
          </a:p>
          <a:p>
            <a:r>
              <a:rPr lang="en-US" sz="2400" dirty="0"/>
              <a:t>	</a:t>
            </a:r>
            <a:r>
              <a:rPr lang="en-US" sz="2400" dirty="0" smtClean="0"/>
              <a:t>       2. Incorporation of beeswax (more than 10%)</a:t>
            </a:r>
          </a:p>
          <a:p>
            <a:r>
              <a:rPr lang="en-US" sz="2400" dirty="0"/>
              <a:t>	</a:t>
            </a:r>
            <a:r>
              <a:rPr lang="en-US" sz="2400" dirty="0" smtClean="0"/>
              <a:t>       3. Incorporation of high melting point synthetic 		        fatty base e.g. Massa </a:t>
            </a:r>
            <a:r>
              <a:rPr lang="en-US" sz="2400" dirty="0" err="1" smtClean="0"/>
              <a:t>Estranium</a:t>
            </a:r>
            <a:r>
              <a:rPr lang="en-US" sz="2400" dirty="0" smtClean="0"/>
              <a:t> C and 	 	      		</a:t>
            </a:r>
            <a:r>
              <a:rPr lang="en-US" sz="2400" dirty="0" err="1" smtClean="0"/>
              <a:t>Whitepsol</a:t>
            </a:r>
            <a:r>
              <a:rPr lang="en-US" sz="2400" dirty="0" smtClean="0"/>
              <a:t> E75</a:t>
            </a:r>
            <a:endParaRPr lang="en-US" sz="2400" dirty="0"/>
          </a:p>
        </p:txBody>
      </p:sp>
    </p:spTree>
    <p:extLst>
      <p:ext uri="{BB962C8B-B14F-4D97-AF65-F5344CB8AC3E}">
        <p14:creationId xmlns="" xmlns:p14="http://schemas.microsoft.com/office/powerpoint/2010/main" val="7923929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For liquids of group 2 the method for semi-solids is suitable.</a:t>
            </a:r>
          </a:p>
          <a:p>
            <a:r>
              <a:rPr lang="en-US" dirty="0" smtClean="0"/>
              <a:t>20% of aqueous or hydro-alcoholic liquid can be mechanically emulsified in </a:t>
            </a:r>
            <a:r>
              <a:rPr lang="en-US" dirty="0" err="1" smtClean="0"/>
              <a:t>theobroma</a:t>
            </a:r>
            <a:r>
              <a:rPr lang="en-US" dirty="0" smtClean="0"/>
              <a:t> oil.</a:t>
            </a:r>
          </a:p>
          <a:p>
            <a:r>
              <a:rPr lang="en-US" dirty="0" smtClean="0"/>
              <a:t>Liquids are concentrated by evaporation (if permissible) or a larger size of suppository is used.</a:t>
            </a:r>
            <a:endParaRPr lang="en-US" dirty="0"/>
          </a:p>
        </p:txBody>
      </p:sp>
    </p:spTree>
    <p:extLst>
      <p:ext uri="{BB962C8B-B14F-4D97-AF65-F5344CB8AC3E}">
        <p14:creationId xmlns="" xmlns:p14="http://schemas.microsoft.com/office/powerpoint/2010/main" val="42579825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suppositories</a:t>
            </a:r>
            <a:endParaRPr lang="en-US" dirty="0"/>
          </a:p>
        </p:txBody>
      </p:sp>
      <p:sp>
        <p:nvSpPr>
          <p:cNvPr id="3" name="Content Placeholder 2"/>
          <p:cNvSpPr>
            <a:spLocks noGrp="1"/>
          </p:cNvSpPr>
          <p:nvPr>
            <p:ph idx="1"/>
          </p:nvPr>
        </p:nvSpPr>
        <p:spPr>
          <a:xfrm>
            <a:off x="1066800" y="1696064"/>
            <a:ext cx="7866888" cy="5009535"/>
          </a:xfrm>
        </p:spPr>
        <p:txBody>
          <a:bodyPr>
            <a:normAutofit/>
          </a:bodyPr>
          <a:lstStyle/>
          <a:p>
            <a:pPr algn="just"/>
            <a:r>
              <a:rPr lang="en-US" dirty="0" smtClean="0"/>
              <a:t>Suppositories containing no </a:t>
            </a:r>
            <a:r>
              <a:rPr lang="en-US" dirty="0" err="1" smtClean="0"/>
              <a:t>coloured</a:t>
            </a:r>
            <a:r>
              <a:rPr lang="en-US" dirty="0" smtClean="0"/>
              <a:t> ingredient.</a:t>
            </a:r>
          </a:p>
          <a:p>
            <a:pPr algn="just"/>
            <a:r>
              <a:rPr lang="en-US" dirty="0" smtClean="0"/>
              <a:t>Care is taken to ensure that the product is looking white and not a dirty looking grey.</a:t>
            </a:r>
          </a:p>
          <a:p>
            <a:pPr algn="just"/>
            <a:r>
              <a:rPr lang="en-US" dirty="0" err="1" smtClean="0"/>
              <a:t>Mould</a:t>
            </a:r>
            <a:r>
              <a:rPr lang="en-US" dirty="0" smtClean="0"/>
              <a:t>, tile, spatula, mortar, sieve, and hands must be clean.</a:t>
            </a:r>
          </a:p>
          <a:p>
            <a:pPr algn="just"/>
            <a:r>
              <a:rPr lang="en-US" dirty="0" smtClean="0"/>
              <a:t>Porcelain dish is preferred over metal dish because their smooth surface is easy to wash and their white </a:t>
            </a:r>
            <a:r>
              <a:rPr lang="en-US" dirty="0" err="1" smtClean="0"/>
              <a:t>colour</a:t>
            </a:r>
            <a:r>
              <a:rPr lang="en-US" dirty="0" smtClean="0"/>
              <a:t> displays dirt clearly.</a:t>
            </a:r>
          </a:p>
          <a:p>
            <a:pPr algn="just"/>
            <a:r>
              <a:rPr lang="en-US" dirty="0" smtClean="0"/>
              <a:t>E.g. Aminophylline, Cinchona and morphine white suppositories.</a:t>
            </a:r>
            <a:endParaRPr lang="en-US" dirty="0"/>
          </a:p>
        </p:txBody>
      </p:sp>
      <p:pic>
        <p:nvPicPr>
          <p:cNvPr id="1026" name="Picture 2" descr="http://upload.wikimedia.org/wikipedia/commons/c/ce/Suppositories_three_different_sizes_2.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5459" t="13266" r="10261" b="31176"/>
          <a:stretch/>
        </p:blipFill>
        <p:spPr bwMode="auto">
          <a:xfrm>
            <a:off x="6120580" y="0"/>
            <a:ext cx="3023420" cy="169606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544403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790688" cy="868362"/>
          </a:xfrm>
        </p:spPr>
        <p:txBody>
          <a:bodyPr>
            <a:normAutofit fontScale="90000"/>
          </a:bodyPr>
          <a:lstStyle/>
          <a:p>
            <a:r>
              <a:rPr lang="en-US" sz="2800" b="1" dirty="0" smtClean="0"/>
              <a:t>Suppositories with a </a:t>
            </a:r>
            <a:r>
              <a:rPr lang="en-US" sz="2800" b="1" dirty="0" err="1" smtClean="0"/>
              <a:t>glycero</a:t>
            </a:r>
            <a:r>
              <a:rPr lang="en-US" sz="2800" b="1" dirty="0" smtClean="0"/>
              <a:t>-gelatin base</a:t>
            </a:r>
            <a:endParaRPr lang="en-US" sz="2800" b="1"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2620062505"/>
              </p:ext>
            </p:extLst>
          </p:nvPr>
        </p:nvGraphicFramePr>
        <p:xfrm>
          <a:off x="152400" y="1143000"/>
          <a:ext cx="8782050"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143000" y="5038130"/>
            <a:ext cx="7772400" cy="1200329"/>
          </a:xfrm>
          <a:prstGeom prst="rect">
            <a:avLst/>
          </a:prstGeom>
          <a:noFill/>
        </p:spPr>
        <p:txBody>
          <a:bodyPr wrap="square" rtlCol="0">
            <a:spAutoFit/>
          </a:bodyPr>
          <a:lstStyle/>
          <a:p>
            <a:r>
              <a:rPr lang="en-US" sz="2400" dirty="0" smtClean="0"/>
              <a:t>Density of the base:</a:t>
            </a:r>
          </a:p>
          <a:p>
            <a:r>
              <a:rPr lang="en-US" sz="2400" dirty="0" err="1" smtClean="0"/>
              <a:t>Glycero</a:t>
            </a:r>
            <a:r>
              <a:rPr lang="en-US" sz="2400" dirty="0"/>
              <a:t>-</a:t>
            </a:r>
            <a:r>
              <a:rPr lang="en-US" sz="2400" dirty="0" smtClean="0"/>
              <a:t>gelatin base is 1.2 times denser than </a:t>
            </a:r>
            <a:r>
              <a:rPr lang="en-US" sz="2400" dirty="0" err="1" smtClean="0"/>
              <a:t>theobroma</a:t>
            </a:r>
            <a:r>
              <a:rPr lang="en-US" sz="2400" dirty="0" smtClean="0"/>
              <a:t> oil so the </a:t>
            </a:r>
            <a:r>
              <a:rPr lang="en-US" sz="2400" dirty="0" err="1" smtClean="0"/>
              <a:t>mould</a:t>
            </a:r>
            <a:r>
              <a:rPr lang="en-US" sz="2400" dirty="0" smtClean="0"/>
              <a:t> should be calibrated with it. </a:t>
            </a:r>
            <a:endParaRPr lang="en-US" sz="2400" dirty="0"/>
          </a:p>
        </p:txBody>
      </p:sp>
    </p:spTree>
    <p:extLst>
      <p:ext uri="{BB962C8B-B14F-4D97-AF65-F5344CB8AC3E}">
        <p14:creationId xmlns="" xmlns:p14="http://schemas.microsoft.com/office/powerpoint/2010/main" val="16982954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790688" cy="563562"/>
          </a:xfrm>
        </p:spPr>
        <p:txBody>
          <a:bodyPr>
            <a:normAutofit/>
          </a:bodyPr>
          <a:lstStyle/>
          <a:p>
            <a:r>
              <a:rPr lang="en-US" sz="2800" b="1" dirty="0" smtClean="0"/>
              <a:t>Preparation</a:t>
            </a:r>
            <a:endParaRPr lang="en-US" sz="2800" b="1"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526869405"/>
              </p:ext>
            </p:extLst>
          </p:nvPr>
        </p:nvGraphicFramePr>
        <p:xfrm>
          <a:off x="228600" y="762000"/>
          <a:ext cx="870585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22375708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304800"/>
            <a:ext cx="8001000" cy="6400800"/>
          </a:xfrm>
        </p:spPr>
        <p:txBody>
          <a:bodyPr>
            <a:normAutofit/>
          </a:bodyPr>
          <a:lstStyle/>
          <a:p>
            <a:pPr algn="just"/>
            <a:r>
              <a:rPr lang="en-US" dirty="0" smtClean="0"/>
              <a:t>Make sure that the dish is low in water bath for maximum heating.</a:t>
            </a:r>
          </a:p>
          <a:p>
            <a:pPr algn="just"/>
            <a:r>
              <a:rPr lang="en-US" dirty="0" smtClean="0"/>
              <a:t>Stir gently to avoid formation of air bubbles.</a:t>
            </a:r>
          </a:p>
          <a:p>
            <a:pPr algn="just"/>
            <a:r>
              <a:rPr lang="en-US" dirty="0" smtClean="0"/>
              <a:t>Heating may be done direct on </a:t>
            </a:r>
            <a:r>
              <a:rPr lang="en-US" dirty="0" err="1" smtClean="0"/>
              <a:t>bunsen</a:t>
            </a:r>
            <a:r>
              <a:rPr lang="en-US" dirty="0" smtClean="0"/>
              <a:t> burner instead on water bath provided following precautions are taken.</a:t>
            </a:r>
          </a:p>
          <a:p>
            <a:pPr marL="596646" indent="-514350" algn="just">
              <a:buFont typeface="+mj-lt"/>
              <a:buAutoNum type="arabicPeriod"/>
            </a:pPr>
            <a:r>
              <a:rPr lang="en-US" dirty="0" smtClean="0"/>
              <a:t>The preparation is watched constantly.</a:t>
            </a:r>
          </a:p>
          <a:p>
            <a:pPr marL="596646" indent="-514350" algn="just">
              <a:buFont typeface="+mj-lt"/>
              <a:buAutoNum type="arabicPeriod"/>
            </a:pPr>
            <a:r>
              <a:rPr lang="en-US" dirty="0" smtClean="0"/>
              <a:t>The </a:t>
            </a:r>
            <a:r>
              <a:rPr lang="en-US" dirty="0" err="1" smtClean="0"/>
              <a:t>bunsen</a:t>
            </a:r>
            <a:r>
              <a:rPr lang="en-US" dirty="0" smtClean="0"/>
              <a:t> is used as little as possible and only to restore the temp. to 100°C. Overheating </a:t>
            </a:r>
            <a:r>
              <a:rPr lang="en-US" dirty="0"/>
              <a:t>may reduce the gelatin strength </a:t>
            </a:r>
            <a:r>
              <a:rPr lang="en-US" dirty="0" smtClean="0"/>
              <a:t>.</a:t>
            </a:r>
            <a:endParaRPr lang="en-US" dirty="0"/>
          </a:p>
          <a:p>
            <a:pPr marL="596646" indent="-514350" algn="just">
              <a:buFont typeface="+mj-lt"/>
              <a:buAutoNum type="arabicPeriod"/>
            </a:pPr>
            <a:r>
              <a:rPr lang="en-US" dirty="0" smtClean="0"/>
              <a:t>The gelatin is not allowed to settled at the bottom of the dish</a:t>
            </a:r>
          </a:p>
          <a:p>
            <a:pPr marL="596646" indent="-514350" algn="just">
              <a:buFont typeface="+mj-lt"/>
              <a:buAutoNum type="arabicPeriod"/>
            </a:pPr>
            <a:r>
              <a:rPr lang="en-US" dirty="0" smtClean="0"/>
              <a:t>If settled, gelatin may char or remain on the sides above the liquid level where it may denature and insoluble.</a:t>
            </a:r>
          </a:p>
          <a:p>
            <a:pPr marL="82296" indent="0" algn="just">
              <a:buNone/>
            </a:pPr>
            <a:r>
              <a:rPr lang="en-US" dirty="0" smtClean="0"/>
              <a:t>In this method there is less risk of skin formation than the water bath method.</a:t>
            </a:r>
          </a:p>
        </p:txBody>
      </p:sp>
    </p:spTree>
    <p:extLst>
      <p:ext uri="{BB962C8B-B14F-4D97-AF65-F5344CB8AC3E}">
        <p14:creationId xmlns="" xmlns:p14="http://schemas.microsoft.com/office/powerpoint/2010/main" val="16914834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1581531118"/>
              </p:ext>
            </p:extLst>
          </p:nvPr>
        </p:nvGraphicFramePr>
        <p:xfrm>
          <a:off x="381000" y="228600"/>
          <a:ext cx="855345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5306859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247260050"/>
              </p:ext>
            </p:extLst>
          </p:nvPr>
        </p:nvGraphicFramePr>
        <p:xfrm>
          <a:off x="381000" y="304800"/>
          <a:ext cx="855345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555490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2088</TotalTime>
  <Words>6834</Words>
  <Application>Microsoft Office PowerPoint</Application>
  <PresentationFormat>On-screen Show (4:3)</PresentationFormat>
  <Paragraphs>672</Paragraphs>
  <Slides>111</Slides>
  <Notes>0</Notes>
  <HiddenSlides>0</HiddenSlides>
  <MMClips>0</MMClips>
  <ScaleCrop>false</ScaleCrop>
  <HeadingPairs>
    <vt:vector size="4" baseType="variant">
      <vt:variant>
        <vt:lpstr>Theme</vt:lpstr>
      </vt:variant>
      <vt:variant>
        <vt:i4>1</vt:i4>
      </vt:variant>
      <vt:variant>
        <vt:lpstr>Slide Titles</vt:lpstr>
      </vt:variant>
      <vt:variant>
        <vt:i4>111</vt:i4>
      </vt:variant>
    </vt:vector>
  </HeadingPairs>
  <TitlesOfParts>
    <vt:vector size="112" baseType="lpstr">
      <vt:lpstr>Essential</vt:lpstr>
      <vt:lpstr>Suppositories and Pessaries</vt:lpstr>
      <vt:lpstr>Definition</vt:lpstr>
      <vt:lpstr>Slide 3</vt:lpstr>
      <vt:lpstr>Slide 4</vt:lpstr>
      <vt:lpstr>Types of suppositories</vt:lpstr>
      <vt:lpstr>New trends of suppositories</vt:lpstr>
      <vt:lpstr>Size of suppositories</vt:lpstr>
      <vt:lpstr>Shape of suppositories</vt:lpstr>
      <vt:lpstr>Rectum physiology</vt:lpstr>
      <vt:lpstr>Rectal Blood Circulation</vt:lpstr>
      <vt:lpstr>Advantage</vt:lpstr>
      <vt:lpstr>Location of suppository</vt:lpstr>
      <vt:lpstr>formulation</vt:lpstr>
      <vt:lpstr>Problems in formulation of suppositories</vt:lpstr>
      <vt:lpstr>Slide 15</vt:lpstr>
      <vt:lpstr>3. Drug-excipient Interactions </vt:lpstr>
      <vt:lpstr>Slide 17</vt:lpstr>
      <vt:lpstr>Slide 18</vt:lpstr>
      <vt:lpstr>Slide 19</vt:lpstr>
      <vt:lpstr>Slide 20</vt:lpstr>
      <vt:lpstr>Slide 21</vt:lpstr>
      <vt:lpstr>Slide 22</vt:lpstr>
      <vt:lpstr>Slide 23</vt:lpstr>
      <vt:lpstr>drug</vt:lpstr>
      <vt:lpstr>Slide 25</vt:lpstr>
      <vt:lpstr>Types of suppositories bases</vt:lpstr>
      <vt:lpstr>Suppository bases</vt:lpstr>
      <vt:lpstr>Fatty bases: </vt:lpstr>
      <vt:lpstr>• Advantages: </vt:lpstr>
      <vt:lpstr>Emulsified theobroma oil: </vt:lpstr>
      <vt:lpstr>Hydrogenated oils: </vt:lpstr>
      <vt:lpstr>Slide 32</vt:lpstr>
      <vt:lpstr>Hydrophilic bases/Aqueous bases: </vt:lpstr>
      <vt:lpstr>Slide 34</vt:lpstr>
      <vt:lpstr>Slide 35</vt:lpstr>
      <vt:lpstr>Emulsion Bases: </vt:lpstr>
      <vt:lpstr>Slide 37</vt:lpstr>
      <vt:lpstr>Slide 38</vt:lpstr>
      <vt:lpstr>1)Fatty Bases</vt:lpstr>
      <vt:lpstr>Cocoa Butter (theobroma oil): </vt:lpstr>
      <vt:lpstr>ADVANTAGES OVER THEOBROMA OIL</vt:lpstr>
      <vt:lpstr>Slide 42</vt:lpstr>
      <vt:lpstr>Polymorphism</vt:lpstr>
      <vt:lpstr>Cocoa butter exits in four crystalline state</vt:lpstr>
      <vt:lpstr>Slide 45</vt:lpstr>
      <vt:lpstr>Slide 46</vt:lpstr>
      <vt:lpstr>Slide 47</vt:lpstr>
      <vt:lpstr>Synthetic fats(emulsified Theobroma oil and Hydrogenated oils</vt:lpstr>
      <vt:lpstr>Slide 49</vt:lpstr>
      <vt:lpstr>Slide 50</vt:lpstr>
      <vt:lpstr>Slide 51</vt:lpstr>
      <vt:lpstr>3) EMULSIFYING BASES</vt:lpstr>
      <vt:lpstr>Slide 53</vt:lpstr>
      <vt:lpstr>2)massA  estarinum</vt:lpstr>
      <vt:lpstr>Proprietary Synthetic bases</vt:lpstr>
      <vt:lpstr>2)Water soluble or water miscible bases</vt:lpstr>
      <vt:lpstr>Glycero-gelatin</vt:lpstr>
      <vt:lpstr>Slide 58</vt:lpstr>
      <vt:lpstr>SOAP –GLYCERIN SUPPOSITORIES</vt:lpstr>
      <vt:lpstr>advantages </vt:lpstr>
      <vt:lpstr>disadvantages</vt:lpstr>
      <vt:lpstr>Macrogols (PEG)</vt:lpstr>
      <vt:lpstr>Advantages of macrogols</vt:lpstr>
      <vt:lpstr>Advantages of macrogols</vt:lpstr>
      <vt:lpstr>Disadvantages of macrogols</vt:lpstr>
      <vt:lpstr>Disadvantages of macrogols</vt:lpstr>
      <vt:lpstr>Preparation of suppositories and pessaries</vt:lpstr>
      <vt:lpstr>3 methods</vt:lpstr>
      <vt:lpstr>Preparation of suppositories - Moulds</vt:lpstr>
      <vt:lpstr>Cleaning of Moulds</vt:lpstr>
      <vt:lpstr>Normal capacities of Moulds</vt:lpstr>
      <vt:lpstr>Ways of preparing proprietary suppositories – conventional moulds</vt:lpstr>
      <vt:lpstr>Plastic Moulds</vt:lpstr>
      <vt:lpstr>Calibration of Mould</vt:lpstr>
      <vt:lpstr>Displacement Values</vt:lpstr>
      <vt:lpstr>Displacement Value:  </vt:lpstr>
      <vt:lpstr>Displacement values of some medicaments</vt:lpstr>
      <vt:lpstr>Lubrication of mould – must provide a buffer film between the suppository and the metal</vt:lpstr>
      <vt:lpstr>General Methods of preparation</vt:lpstr>
      <vt:lpstr>Fatty base – suppositories containing insoluble solids – theobroma oil and synthetic bases</vt:lpstr>
      <vt:lpstr>Slide 81</vt:lpstr>
      <vt:lpstr>Slide 82</vt:lpstr>
      <vt:lpstr>Slide 83</vt:lpstr>
      <vt:lpstr>Slide 84</vt:lpstr>
      <vt:lpstr>Slide 85</vt:lpstr>
      <vt:lpstr>Additional precautions for theobroma oil suppositories</vt:lpstr>
      <vt:lpstr>Suppositories containing solids soluble in base</vt:lpstr>
      <vt:lpstr>Slide 88</vt:lpstr>
      <vt:lpstr>Suppositories containing semi-solids</vt:lpstr>
      <vt:lpstr>Slide 90</vt:lpstr>
      <vt:lpstr>Suppositories containing liquids</vt:lpstr>
      <vt:lpstr>Slide 92</vt:lpstr>
      <vt:lpstr>Slide 93</vt:lpstr>
      <vt:lpstr>White suppositories</vt:lpstr>
      <vt:lpstr>Suppositories with a glycero-gelatin base</vt:lpstr>
      <vt:lpstr>Preparation</vt:lpstr>
      <vt:lpstr>Slide 97</vt:lpstr>
      <vt:lpstr>Slide 98</vt:lpstr>
      <vt:lpstr>Slide 99</vt:lpstr>
      <vt:lpstr>Slide 100</vt:lpstr>
      <vt:lpstr>Glycero-gelatin as pessary base</vt:lpstr>
      <vt:lpstr>Suppositories with a macrogol base</vt:lpstr>
      <vt:lpstr>I] Hand rolling</vt:lpstr>
      <vt:lpstr>Slide 104</vt:lpstr>
      <vt:lpstr>Slide 105</vt:lpstr>
      <vt:lpstr>III] Compression molding - Large Scale operation</vt:lpstr>
      <vt:lpstr>Slide 107</vt:lpstr>
      <vt:lpstr>Slide 108</vt:lpstr>
      <vt:lpstr>Packaging and labelling for suppositories</vt:lpstr>
      <vt:lpstr>Packaging and labelling for pessaries  </vt:lpstr>
      <vt:lpstr>Quality control of suppositories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Suppositories and pessaries</dc:title>
  <dc:creator>HCL</dc:creator>
  <cp:lastModifiedBy>aims46</cp:lastModifiedBy>
  <cp:revision>103</cp:revision>
  <dcterms:created xsi:type="dcterms:W3CDTF">2006-08-16T00:00:00Z</dcterms:created>
  <dcterms:modified xsi:type="dcterms:W3CDTF">2020-01-17T07:49:09Z</dcterms:modified>
</cp:coreProperties>
</file>